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75" d="100"/>
          <a:sy n="75" d="100"/>
        </p:scale>
        <p:origin x="192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062DC-540F-40FB-B6E0-44301F79B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CA852B-CF2A-4467-84DE-DF2F2E4B0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EE630-9339-4FB3-8954-9D4B6E5A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601E1-5BB1-4452-B458-44DEF806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9C87D-C4A8-4A36-B14B-D8BF4239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50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08641-575B-40D0-AB96-D37686F2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42EFFD-8BBA-4270-A2B3-66FC4EA1C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FBED1B-B663-4C54-8723-B3DA99A3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E43E2-A293-471E-8220-F04A34CD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E0844-78C6-462A-B322-3D1E2928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9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A0A21-9A9A-4005-BF2B-9023EFFC4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E8B094-1100-4455-ADA3-CD86E7AA7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C059C-5325-49EF-9924-2261181B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2C376-B1AE-4A37-8AAA-4DC6D8B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9BF15-D482-4EC0-8A27-4F303F91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35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B6F10-DC22-4E34-9599-C8B35A89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72457-97BD-48E8-80DD-EF84A2C8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D30EF-52CE-45EC-8183-91845A3C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61DCD-4CF4-44D4-B44D-C6F74C4A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E73C67-9C4F-4F76-9BB5-D90D92BA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2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B7AC5-6AB1-4284-9BD8-F5ECA602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C44C64-3DC2-433E-9734-9129F4D2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AA0C2D-E82B-4C3C-9D64-454702C7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EAFAB-B217-452F-8C8D-48C62299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CE0B1-816E-44BC-B93E-FC6D2869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5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7EB4F-1DCD-44B7-83E1-36889810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F21552-E5C5-4388-B39F-5E4B995CD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0DF78F-E115-4610-9153-CA5E359D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D2790-1CC4-4AA3-9246-0C9B31A6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63F7EE-148F-4DA3-AE94-C78713C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AFC782-1E27-4E83-8E17-70A3E836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8C6C8-4879-41F1-AC06-16005339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AB0D2-B862-41CE-8C2F-2AE9DEAA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5116C4-51F8-4DDB-BDAA-E1AEDD13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481E23-E29D-4B0E-A475-4BA3E59E6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C63530-3418-4E8F-A13D-C3F81F595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E6CDF2-26AB-443F-8C28-428CAB0C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7814A0-1D42-4EBF-BDA6-CA5954B7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25E71E-9123-4555-AABE-11BB106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88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C8050-4DB6-4985-A37E-D9C2D6A2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C38B73-155F-4BF8-92CC-8C77E340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3D3FEA-493F-451F-8532-3FDC3B9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8ADD8E-D111-4A34-BF5F-6DB9EA36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95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A88C39-5382-451E-982D-F7E6DBB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A12D15-B5D0-467E-B634-1018473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7D4635-955F-4598-A5A0-D1698A61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5A1E2-8D03-42AF-B7F7-94C2A7B1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41870-1C64-4397-A011-2C7FB57F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FF0CD-6DAF-4EED-BABA-40C6B1D13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61CEC-93E9-4CF9-B104-F8498FF9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1F021-3904-452A-8EB9-D0BACC52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231201-291D-4E1C-85DB-AC161018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0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B68AA-397E-4545-825A-9808833E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ABE99C-4A16-490A-86BA-C7FD03378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A6D83E-90CD-4FDB-9497-FEFFD394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6C1131-0E54-437B-9E56-EEA3B851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4400AF-37F5-405C-97AC-E8F438CF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FCB349-D07E-4024-A542-112354DE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1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199DD-C50C-4CB2-ABB8-941F8A2A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78F8DE-907B-4344-B674-62FC529B8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9F32B-FD45-4C23-B108-F62075EFE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C4A8-0467-4693-A8D1-0DE16FF9B20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D017C0-3B7C-486B-9561-0E44BB741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8B75C-5316-4AE0-B7DA-33BF5B7BF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AF454-09DA-4BAD-B942-A84195C7B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9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0B9685-E36C-4502-B745-98D69E60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7" y="-1490663"/>
            <a:ext cx="10067925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E2132-9B70-4786-AE6D-1E5759952793}"/>
              </a:ext>
            </a:extLst>
          </p:cNvPr>
          <p:cNvSpPr txBox="1"/>
          <p:nvPr/>
        </p:nvSpPr>
        <p:spPr>
          <a:xfrm>
            <a:off x="8915400" y="12827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C3CEC-6EDF-4B51-9B21-FDF403D79C0D}"/>
              </a:ext>
            </a:extLst>
          </p:cNvPr>
          <p:cNvSpPr txBox="1"/>
          <p:nvPr/>
        </p:nvSpPr>
        <p:spPr>
          <a:xfrm>
            <a:off x="10109200" y="231089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347B9-0665-4657-A8AA-213EBD402DB5}"/>
              </a:ext>
            </a:extLst>
          </p:cNvPr>
          <p:cNvSpPr txBox="1"/>
          <p:nvPr/>
        </p:nvSpPr>
        <p:spPr>
          <a:xfrm>
            <a:off x="8209202" y="22983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E15C0-7B9D-4242-9FD6-480BD70BACB2}"/>
              </a:ext>
            </a:extLst>
          </p:cNvPr>
          <p:cNvSpPr txBox="1"/>
          <p:nvPr/>
        </p:nvSpPr>
        <p:spPr>
          <a:xfrm>
            <a:off x="744537" y="145540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6C09-0F07-4A01-8BF6-D7512A1F5823}"/>
              </a:ext>
            </a:extLst>
          </p:cNvPr>
          <p:cNvSpPr txBox="1"/>
          <p:nvPr/>
        </p:nvSpPr>
        <p:spPr>
          <a:xfrm>
            <a:off x="7259203" y="331402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A57A0-D9EC-4875-A16F-011F0511B437}"/>
              </a:ext>
            </a:extLst>
          </p:cNvPr>
          <p:cNvSpPr txBox="1"/>
          <p:nvPr/>
        </p:nvSpPr>
        <p:spPr>
          <a:xfrm>
            <a:off x="8915400" y="332655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37E70-8967-4C5A-BDD2-67759C01CC6A}"/>
              </a:ext>
            </a:extLst>
          </p:cNvPr>
          <p:cNvSpPr txBox="1"/>
          <p:nvPr/>
        </p:nvSpPr>
        <p:spPr>
          <a:xfrm>
            <a:off x="10028248" y="3314026"/>
            <a:ext cx="736099" cy="132343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8000" dirty="0"/>
              <a:t>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76D39-1A7D-41E9-A484-1178365442DB}"/>
              </a:ext>
            </a:extLst>
          </p:cNvPr>
          <p:cNvSpPr txBox="1"/>
          <p:nvPr/>
        </p:nvSpPr>
        <p:spPr>
          <a:xfrm>
            <a:off x="8875049" y="4329689"/>
            <a:ext cx="736099" cy="132343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8000" dirty="0"/>
              <a:t>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A5328-7A4C-4DDB-893E-442A99456444}"/>
              </a:ext>
            </a:extLst>
          </p:cNvPr>
          <p:cNvSpPr txBox="1"/>
          <p:nvPr/>
        </p:nvSpPr>
        <p:spPr>
          <a:xfrm>
            <a:off x="1562100" y="5365830"/>
            <a:ext cx="5721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3+1+3+1+3+1+3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F35F38-402C-450F-B7BD-C215676332B4}"/>
              </a:ext>
            </a:extLst>
          </p:cNvPr>
          <p:cNvSpPr txBox="1"/>
          <p:nvPr/>
        </p:nvSpPr>
        <p:spPr>
          <a:xfrm>
            <a:off x="457439" y="3531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2CBB5-D216-44BB-8327-D3D3550554F8}"/>
              </a:ext>
            </a:extLst>
          </p:cNvPr>
          <p:cNvSpPr txBox="1"/>
          <p:nvPr/>
        </p:nvSpPr>
        <p:spPr>
          <a:xfrm>
            <a:off x="578949" y="2425783"/>
            <a:ext cx="864339" cy="132343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8000" dirty="0"/>
              <a:t>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F203E-2FBA-4343-9A57-D580E640F96C}"/>
              </a:ext>
            </a:extLst>
          </p:cNvPr>
          <p:cNvSpPr txBox="1"/>
          <p:nvPr/>
        </p:nvSpPr>
        <p:spPr>
          <a:xfrm>
            <a:off x="7006534" y="4329688"/>
            <a:ext cx="811441" cy="132343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8000" dirty="0"/>
              <a:t>Л</a:t>
            </a:r>
          </a:p>
        </p:txBody>
      </p:sp>
    </p:spTree>
    <p:extLst>
      <p:ext uri="{BB962C8B-B14F-4D97-AF65-F5344CB8AC3E}">
        <p14:creationId xmlns:p14="http://schemas.microsoft.com/office/powerpoint/2010/main" val="107035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2022-04-27T16:13:52Z</dcterms:created>
  <dcterms:modified xsi:type="dcterms:W3CDTF">2022-04-27T16:13:55Z</dcterms:modified>
</cp:coreProperties>
</file>