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5466A-E9E3-425F-8996-3E1214983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B7051C-696A-43A1-B62A-73CF67A57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B63BD7-8EED-4DC3-8D44-9A492304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1BEA-2D5E-46CA-97E7-8D20CDA4FC15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BBF82E-47F7-4AA7-B290-7823197A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8CAE1E-FB40-4AFF-83E5-0B0D3BAE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D8C6-C4C1-4BFD-A5DF-052462AAB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02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B686E-6B30-4911-BB4D-FC0EBEF7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01D9FA-97E4-4EF9-B439-1ADCDB11A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4D4000-6A41-425E-99C6-EEFD290D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1BEA-2D5E-46CA-97E7-8D20CDA4FC15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F3F8C9-C1E9-4720-B121-2A6F9916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192E4-9483-4127-BAE6-1923FEEC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D8C6-C4C1-4BFD-A5DF-052462AAB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48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FD832E9-A8EE-4B80-8DEC-4DE12D06B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D2789B-CCEB-48BB-BF85-8BC4E6340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E822B7-494E-4655-9F3E-0EDACEAF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1BEA-2D5E-46CA-97E7-8D20CDA4FC15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3E031B-6624-45C5-8B01-CCF825CB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4A0E76-8BAE-4A90-B4C4-4E7AD6C7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D8C6-C4C1-4BFD-A5DF-052462AAB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DC4D3-2B8D-421B-9C26-8019FD73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BBAE12-4818-4705-8BF3-3020623CE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438C24-D46E-408E-A02B-EA12C51C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1BEA-2D5E-46CA-97E7-8D20CDA4FC15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386AD7-3A79-4DAD-AA5F-99129AD4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75D121-A38C-4E9B-89BC-9AE6BA15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D8C6-C4C1-4BFD-A5DF-052462AAB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38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42461-17E2-408B-BB39-2409A58D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7CA143-FDDB-4648-86C1-F22D20B3E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E84A8D-6DD6-4467-8D8F-DFE86008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1BEA-2D5E-46CA-97E7-8D20CDA4FC15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B8EB91-D696-4B5C-BF65-11CE11B7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54610C-02EA-442E-961B-819467D0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D8C6-C4C1-4BFD-A5DF-052462AAB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1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DA6D5-BA31-44CF-AC3F-A3415FE3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25B34-AB28-4A2E-A67A-CD5175610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2ECD38-3DDD-4895-A939-7D2A4B396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382FC4-F08D-46A7-BD5B-F6E001CF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1BEA-2D5E-46CA-97E7-8D20CDA4FC15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1E450B-ABD8-4554-9AC4-162A72ED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7A2B42-9B27-48EC-9B2E-92F6B5D6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D8C6-C4C1-4BFD-A5DF-052462AAB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95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E964A-0A00-47DE-8C1E-0647CD31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030C11-EA94-450B-A9A2-BCC1B6616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C1388A-C642-4B09-9807-2C9377950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565CB5-5559-41E8-94B3-0A357E3A5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EE6A24-37FB-4B95-8F70-3C7F99B89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C15346-2F11-4770-9150-BE8F5823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1BEA-2D5E-46CA-97E7-8D20CDA4FC15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89F7C6-DF07-4C89-8F9B-F3E7D2CE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0929BF-F5BD-4723-AC9E-15C8DB7C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D8C6-C4C1-4BFD-A5DF-052462AAB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87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6E948-F58B-46DB-A226-950FA533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81CEEC-727B-4782-85C9-AFA74CCA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1BEA-2D5E-46CA-97E7-8D20CDA4FC15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6DE301-C1A9-4E9F-BF3C-FECD80BB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2AB31A-8A73-4456-9BE2-1A29C1DF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D8C6-C4C1-4BFD-A5DF-052462AAB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5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98142E-5F34-4E84-8D71-FF3F7F79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1BEA-2D5E-46CA-97E7-8D20CDA4FC15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67B51D-A80F-44DC-B7E0-626DB297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CB7D6C-68E2-4039-BF82-F890CC02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D8C6-C4C1-4BFD-A5DF-052462AAB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7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52DDB-C421-414F-8052-A3AFF6F5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FB6D8-23ED-4B68-8978-D273F6E8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AAA79C-F8B4-4724-92F5-3E4D142BF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D11C58-CA2C-4BE7-BD91-BE76C1D0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1BEA-2D5E-46CA-97E7-8D20CDA4FC15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AC7882-561D-408F-A58C-1F0958F5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64F50E-AF2F-4550-B216-FFA3F167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D8C6-C4C1-4BFD-A5DF-052462AAB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17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0525A-7CAC-4AC7-8F31-0E92FD8A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AB65EC-5DF5-4763-95CF-45AE6D458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44656F-B295-45D1-925A-BA9D4C488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9C89EF-BE31-4A72-BD0A-9D881D45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1BEA-2D5E-46CA-97E7-8D20CDA4FC15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C3BA62-E9F5-4689-8A93-F9494EC6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93267C-847E-4E79-A10F-923995DC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D8C6-C4C1-4BFD-A5DF-052462AAB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13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54C72-E6AB-4B5D-9730-A6E13367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9CAAE5-59FE-4EEE-95DF-82F06383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BF811-907D-4C5C-BC8E-7DA9274F7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91BEA-2D5E-46CA-97E7-8D20CDA4FC15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DC4A04-380D-408F-8C1C-F496FAC52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CFE624-1E57-445E-9597-BACECCE90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1D8C6-C4C1-4BFD-A5DF-052462AAB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18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B37C37-ACA1-43E1-AE23-9CB52B1F9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-2149475"/>
            <a:ext cx="9867900" cy="4781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CFC62A-E989-4300-B250-457F693F5C11}"/>
              </a:ext>
            </a:extLst>
          </p:cNvPr>
          <p:cNvSpPr txBox="1"/>
          <p:nvPr/>
        </p:nvSpPr>
        <p:spPr>
          <a:xfrm>
            <a:off x="6610351" y="4026394"/>
            <a:ext cx="134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highlight>
                  <a:srgbClr val="FFFF00"/>
                </a:highlight>
              </a:rPr>
              <a:t>П1 (3)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6C1B1-3177-416F-A555-3B47A8EB3E7E}"/>
              </a:ext>
            </a:extLst>
          </p:cNvPr>
          <p:cNvSpPr txBox="1"/>
          <p:nvPr/>
        </p:nvSpPr>
        <p:spPr>
          <a:xfrm>
            <a:off x="9866697" y="2388010"/>
            <a:ext cx="134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highlight>
                  <a:srgbClr val="FFFF00"/>
                </a:highlight>
              </a:rPr>
              <a:t>П2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3BEE3-B95D-421B-A6B1-225BE68D5500}"/>
              </a:ext>
            </a:extLst>
          </p:cNvPr>
          <p:cNvSpPr txBox="1"/>
          <p:nvPr/>
        </p:nvSpPr>
        <p:spPr>
          <a:xfrm>
            <a:off x="4760164" y="2398113"/>
            <a:ext cx="134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highlight>
                  <a:srgbClr val="FFFF00"/>
                </a:highlight>
              </a:rPr>
              <a:t>П3 (3)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1E2F7-685D-4166-A4CC-B9A8E59BE492}"/>
              </a:ext>
            </a:extLst>
          </p:cNvPr>
          <p:cNvSpPr txBox="1"/>
          <p:nvPr/>
        </p:nvSpPr>
        <p:spPr>
          <a:xfrm>
            <a:off x="9146519" y="5647958"/>
            <a:ext cx="134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highlight>
                  <a:srgbClr val="FFFF00"/>
                </a:highlight>
              </a:rPr>
              <a:t>П4 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FD7A8-3C5D-472E-BF15-629533CC4CA2}"/>
              </a:ext>
            </a:extLst>
          </p:cNvPr>
          <p:cNvSpPr txBox="1"/>
          <p:nvPr/>
        </p:nvSpPr>
        <p:spPr>
          <a:xfrm>
            <a:off x="4747532" y="5063183"/>
            <a:ext cx="134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highlight>
                  <a:srgbClr val="FFFF00"/>
                </a:highlight>
              </a:rPr>
              <a:t>П5 (3)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7F352-C282-45A9-BA23-F495CBA285F9}"/>
              </a:ext>
            </a:extLst>
          </p:cNvPr>
          <p:cNvSpPr txBox="1"/>
          <p:nvPr/>
        </p:nvSpPr>
        <p:spPr>
          <a:xfrm>
            <a:off x="10733316" y="4052108"/>
            <a:ext cx="134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highlight>
                  <a:srgbClr val="FFFF00"/>
                </a:highlight>
              </a:rPr>
              <a:t>П6 (3)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4E58B-D9A1-41D1-926E-79EC5724DD93}"/>
              </a:ext>
            </a:extLst>
          </p:cNvPr>
          <p:cNvSpPr txBox="1"/>
          <p:nvPr/>
        </p:nvSpPr>
        <p:spPr>
          <a:xfrm>
            <a:off x="7068388" y="5713100"/>
            <a:ext cx="134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highlight>
                  <a:srgbClr val="FFFF00"/>
                </a:highlight>
              </a:rPr>
              <a:t>П7 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D8E37-C04E-45BA-A6BA-10570145896B}"/>
              </a:ext>
            </a:extLst>
          </p:cNvPr>
          <p:cNvSpPr txBox="1"/>
          <p:nvPr/>
        </p:nvSpPr>
        <p:spPr>
          <a:xfrm>
            <a:off x="5598748" y="-1175657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DEBCE8-B0B7-4FD6-BD4E-64F716EDA6E9}"/>
              </a:ext>
            </a:extLst>
          </p:cNvPr>
          <p:cNvSpPr txBox="1"/>
          <p:nvPr/>
        </p:nvSpPr>
        <p:spPr>
          <a:xfrm>
            <a:off x="8416856" y="-1070376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FA4C1-E002-4486-BAE6-962912B55205}"/>
              </a:ext>
            </a:extLst>
          </p:cNvPr>
          <p:cNvSpPr txBox="1"/>
          <p:nvPr/>
        </p:nvSpPr>
        <p:spPr>
          <a:xfrm>
            <a:off x="7284585" y="191792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F0E86F-03FC-4DD7-A9BF-0A1C3FD9E8CD}"/>
              </a:ext>
            </a:extLst>
          </p:cNvPr>
          <p:cNvSpPr txBox="1"/>
          <p:nvPr/>
        </p:nvSpPr>
        <p:spPr>
          <a:xfrm>
            <a:off x="8649267" y="185950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F3FE7-7DC7-47C8-BF67-9685F90E6FCE}"/>
              </a:ext>
            </a:extLst>
          </p:cNvPr>
          <p:cNvSpPr txBox="1"/>
          <p:nvPr/>
        </p:nvSpPr>
        <p:spPr>
          <a:xfrm>
            <a:off x="9516698" y="253907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7CA16E-6D73-4F17-9E2D-4BDF00FBC1DD}"/>
              </a:ext>
            </a:extLst>
          </p:cNvPr>
          <p:cNvSpPr txBox="1"/>
          <p:nvPr/>
        </p:nvSpPr>
        <p:spPr>
          <a:xfrm>
            <a:off x="7284585" y="-161592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703CD6-1728-4488-B54D-44CF2F67BCA8}"/>
              </a:ext>
            </a:extLst>
          </p:cNvPr>
          <p:cNvSpPr txBox="1"/>
          <p:nvPr/>
        </p:nvSpPr>
        <p:spPr>
          <a:xfrm>
            <a:off x="5586118" y="150242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3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D6C735C-333E-4701-94D3-C41863734B2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5421766" y="2982888"/>
            <a:ext cx="12632" cy="208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33DF8FB9-3485-4665-840B-D5C2AB89DBFA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6108632" y="2690501"/>
            <a:ext cx="501719" cy="1628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B453900-716A-438E-9834-4C4B8F845469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096000" y="5355571"/>
            <a:ext cx="972388" cy="649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DE41A939-D283-4D99-988F-1B052281DA39}"/>
              </a:ext>
            </a:extLst>
          </p:cNvPr>
          <p:cNvCxnSpPr>
            <a:stCxn id="6" idx="3"/>
          </p:cNvCxnSpPr>
          <p:nvPr/>
        </p:nvCxnSpPr>
        <p:spPr>
          <a:xfrm flipV="1">
            <a:off x="7958819" y="4318781"/>
            <a:ext cx="30180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B50B775-10AD-46BB-9708-353E94A03D45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6108632" y="2680398"/>
            <a:ext cx="3758065" cy="10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8FC3C64F-1652-4765-B7BC-81C34111D884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10540931" y="2972785"/>
            <a:ext cx="866619" cy="1079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D8844470-1051-4727-9BDC-7620E61122CD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9820753" y="4636883"/>
            <a:ext cx="1586797" cy="1011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46D3726C-065F-4C28-A1A0-5AE32AFA3B2F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8416856" y="5940346"/>
            <a:ext cx="729663" cy="65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D3BE1EC-E466-48B7-B61B-C9963FD8288E}"/>
              </a:ext>
            </a:extLst>
          </p:cNvPr>
          <p:cNvSpPr txBox="1"/>
          <p:nvPr/>
        </p:nvSpPr>
        <p:spPr>
          <a:xfrm>
            <a:off x="4270163" y="3513498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13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86EC25-572F-4F5D-AC5F-182832FCC444}"/>
              </a:ext>
            </a:extLst>
          </p:cNvPr>
          <p:cNvSpPr txBox="1"/>
          <p:nvPr/>
        </p:nvSpPr>
        <p:spPr>
          <a:xfrm>
            <a:off x="8416856" y="622555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942062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Office PowerPoint</Application>
  <PresentationFormat>Широкоэкранный</PresentationFormat>
  <Paragraphs>16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2022-04-27T15:43:33Z</dcterms:created>
  <dcterms:modified xsi:type="dcterms:W3CDTF">2022-04-27T15:47:41Z</dcterms:modified>
</cp:coreProperties>
</file>