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26AC1-F3B0-4E7E-85BB-036489ABC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9CB6DA-ACCF-4FEA-9E5F-CD69355A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82FED8-AA81-46E7-ADA2-35236D16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C06DC8-DCF7-4F4B-BE65-ADC6C794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C3A84-FB41-4103-B3A0-B38640CF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89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9F451-796C-4C8B-8233-46C47AE4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77D341-6C80-42A6-BAA3-F7A8F8A09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EA4217-A9EE-4DD2-BF62-055C3991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BB0D4-E83C-4FF4-B532-C0911519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71EF6-AD1F-4626-81BD-9075E5BF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18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F946DC-5CCD-482B-AFFD-02B1990D8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9384E3-7000-4AE3-8984-DFBDAA071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237C90-716A-479F-9B59-C8F80DAD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F006C8-20AB-4EFF-A0EE-75DF5CBE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F5D714-4EB4-40E5-91E8-7D49C892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F43BA-92E9-47D1-9B42-05ADDE38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72538-7AB4-4FDF-B5E5-DBC11789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8A1601-B408-410F-915C-5A8D43F2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B707D-1E90-4D6B-80DA-B0F2346A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B2D40-0A3A-496D-B245-A61C84ED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C1082-481A-44F2-BB7E-8C4312C5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16DCA0-0E39-4134-9537-0FC2B1D39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E98968-24BF-4115-8A04-6B846F69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F95FEB-434B-43AF-AF0F-F627A8A7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B7C9D-4B11-483A-821B-7A84E987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3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7D271-754F-4D99-9F29-441FCC9D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F8F33-34B6-41F0-A9F4-A8CB7D8E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32B8A7-3DCE-44DE-A8C3-842B1F9DB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F6B5B-43D2-433E-B6EF-6D561B83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58C3C-A37B-4628-9F5B-C94741B1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6C2387-1F17-464E-A58F-2F86ABB4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0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7AEA4-08B7-4F93-8210-3885792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7E1237-F134-4B6D-AC41-FF41FA8A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D6B52F-D85A-4021-A4CF-B30D7826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BDFD6D-AE92-484D-A8EB-EC448BD94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DB6586-7521-42C0-A643-7CBBA9870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CAEB83-DE54-4124-9B2F-1A595C6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9106CA-7E23-4A5D-8A6B-B5A5D996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C02C83-2505-4571-A8CB-5DAD39A6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42659-3525-4F25-B134-0D589183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464F37-FB63-47E3-B12B-6786BAE8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F5F9B-22BE-45B9-B641-A16FB703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BA7547-434B-4A00-B28F-6A27E6D4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7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AC737A-C182-4EC9-ABD0-16D0C6D5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2E066A-6D5F-44F0-9C0D-6D1E143A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1588FE-6796-401B-A84A-64C9CF9B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BD1E4-BA42-458F-96A1-5CA31A4A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1B824-E94C-4452-8C44-F862A5F6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6F4E1E-5DA8-430E-9A54-D2B7502F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94FB80-E814-49C4-87C6-40455AE4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D6901B-FDED-42B8-A1F0-AC442A81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141BE9-2040-4E42-9FCA-18BA7A43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0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7A12D-AEC0-42FF-A474-4391B632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1E6518-FEF0-4B34-BEF7-196313114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2DF8A7-BC76-47FA-97FE-2056EEF7D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E8B665-0E29-46DC-9FF7-B223A052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A3AB3-639D-4575-8158-556FC2AE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D44545-DD09-4982-83A6-9038DCF3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0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9CD74-2C68-4E98-8F2B-F3C84816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786A8C-AD3B-4C00-8B87-85C27AB50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C612F5-4685-4079-894B-EE3AF783F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202C-E309-4624-AA93-8D84BBF65D9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0673E-9933-4C8F-BBA2-49E72B4A6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4F4FF8-1DAD-4142-9C32-3EBD71D8C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E33E-6B3F-4D4D-9791-E66D404BB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2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E5EF30-B15D-4625-9AAD-0B9BCF42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75" y="-2260828"/>
            <a:ext cx="9544050" cy="2409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36A8D-A4CF-4E37-8771-9ECF46F5C7E0}"/>
              </a:ext>
            </a:extLst>
          </p:cNvPr>
          <p:cNvSpPr txBox="1"/>
          <p:nvPr/>
        </p:nvSpPr>
        <p:spPr>
          <a:xfrm>
            <a:off x="721536" y="1378857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8F0B6-AD27-47EB-9E08-C2493A84CEEE}"/>
              </a:ext>
            </a:extLst>
          </p:cNvPr>
          <p:cNvSpPr txBox="1"/>
          <p:nvPr/>
        </p:nvSpPr>
        <p:spPr>
          <a:xfrm>
            <a:off x="10766425" y="1124858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265AF-A1DE-4C28-AE4F-72B6BE3EEDF0}"/>
              </a:ext>
            </a:extLst>
          </p:cNvPr>
          <p:cNvSpPr txBox="1"/>
          <p:nvPr/>
        </p:nvSpPr>
        <p:spPr>
          <a:xfrm>
            <a:off x="12500882" y="2448297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DA9E1-90FA-45F4-BEEB-5772963774B2}"/>
              </a:ext>
            </a:extLst>
          </p:cNvPr>
          <p:cNvSpPr txBox="1"/>
          <p:nvPr/>
        </p:nvSpPr>
        <p:spPr>
          <a:xfrm>
            <a:off x="8008710" y="2448296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24E24-6A04-43DB-B90E-D0B45D6C900A}"/>
              </a:ext>
            </a:extLst>
          </p:cNvPr>
          <p:cNvSpPr txBox="1"/>
          <p:nvPr/>
        </p:nvSpPr>
        <p:spPr>
          <a:xfrm>
            <a:off x="6096000" y="3819235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00B15-8E65-4C3E-B615-1A8C52332982}"/>
              </a:ext>
            </a:extLst>
          </p:cNvPr>
          <p:cNvSpPr txBox="1"/>
          <p:nvPr/>
        </p:nvSpPr>
        <p:spPr>
          <a:xfrm>
            <a:off x="9097282" y="3819236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2DCC68-36FA-4006-BDA2-9021717F71FA}"/>
              </a:ext>
            </a:extLst>
          </p:cNvPr>
          <p:cNvSpPr txBox="1"/>
          <p:nvPr/>
        </p:nvSpPr>
        <p:spPr>
          <a:xfrm>
            <a:off x="12440768" y="3456049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>
                <a:highlight>
                  <a:srgbClr val="FFFF00"/>
                </a:highlight>
              </a:rPr>
              <a:t>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4FE6E-1A01-4C6B-B84A-F74767794615}"/>
              </a:ext>
            </a:extLst>
          </p:cNvPr>
          <p:cNvSpPr txBox="1"/>
          <p:nvPr/>
        </p:nvSpPr>
        <p:spPr>
          <a:xfrm>
            <a:off x="9097282" y="5012374"/>
            <a:ext cx="731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>
                <a:highlight>
                  <a:srgbClr val="FFFF00"/>
                </a:highlight>
              </a:rPr>
              <a:t>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F0F3F-4BEE-411B-B905-6511A884AE51}"/>
              </a:ext>
            </a:extLst>
          </p:cNvPr>
          <p:cNvSpPr txBox="1"/>
          <p:nvPr/>
        </p:nvSpPr>
        <p:spPr>
          <a:xfrm>
            <a:off x="-3334383" y="159497"/>
            <a:ext cx="70022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2+2+3+2+3+2+2=16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EF711C-CBBC-494A-AD95-022274E25A7F}"/>
              </a:ext>
            </a:extLst>
          </p:cNvPr>
          <p:cNvSpPr txBox="1"/>
          <p:nvPr/>
        </p:nvSpPr>
        <p:spPr>
          <a:xfrm>
            <a:off x="-473664" y="3470564"/>
            <a:ext cx="777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>
                <a:highlight>
                  <a:srgbClr val="FFFF00"/>
                </a:highlight>
              </a:rPr>
              <a:t>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83B99-E113-428E-AA0F-2F5A1DF7650D}"/>
              </a:ext>
            </a:extLst>
          </p:cNvPr>
          <p:cNvSpPr txBox="1"/>
          <p:nvPr/>
        </p:nvSpPr>
        <p:spPr>
          <a:xfrm>
            <a:off x="2035035" y="3489035"/>
            <a:ext cx="742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>
                <a:highlight>
                  <a:srgbClr val="FFFF00"/>
                </a:highlight>
              </a:rPr>
              <a:t>К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4E2D0-509E-463C-96CC-62D43EB76E52}"/>
              </a:ext>
            </a:extLst>
          </p:cNvPr>
          <p:cNvSpPr txBox="1"/>
          <p:nvPr/>
        </p:nvSpPr>
        <p:spPr>
          <a:xfrm>
            <a:off x="6105617" y="4990930"/>
            <a:ext cx="6848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>
                <a:highlight>
                  <a:srgbClr val="FFFF00"/>
                </a:highlight>
              </a:rPr>
              <a:t>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4C2FCA-5FC3-4875-AB89-426AD6505081}"/>
              </a:ext>
            </a:extLst>
          </p:cNvPr>
          <p:cNvSpPr txBox="1"/>
          <p:nvPr/>
        </p:nvSpPr>
        <p:spPr>
          <a:xfrm>
            <a:off x="-319816" y="2271486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A201DB-C030-4D09-A28F-57CC106C066B}"/>
              </a:ext>
            </a:extLst>
          </p:cNvPr>
          <p:cNvSpPr txBox="1"/>
          <p:nvPr/>
        </p:nvSpPr>
        <p:spPr>
          <a:xfrm>
            <a:off x="2035035" y="2271486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75894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2022-04-27T16:08:16Z</dcterms:created>
  <dcterms:modified xsi:type="dcterms:W3CDTF">2022-04-27T16:08:19Z</dcterms:modified>
</cp:coreProperties>
</file>