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209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5F0D-2527-4C08-B4CC-685A2CE98D37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EF8-9DFA-4F90-942D-36BAE9045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48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5F0D-2527-4C08-B4CC-685A2CE98D37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EF8-9DFA-4F90-942D-36BAE9045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87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5F0D-2527-4C08-B4CC-685A2CE98D37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EF8-9DFA-4F90-942D-36BAE9045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33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5F0D-2527-4C08-B4CC-685A2CE98D37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EF8-9DFA-4F90-942D-36BAE9045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10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5F0D-2527-4C08-B4CC-685A2CE98D37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EF8-9DFA-4F90-942D-36BAE9045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47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5F0D-2527-4C08-B4CC-685A2CE98D37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EF8-9DFA-4F90-942D-36BAE9045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72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5F0D-2527-4C08-B4CC-685A2CE98D37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EF8-9DFA-4F90-942D-36BAE9045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68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5F0D-2527-4C08-B4CC-685A2CE98D37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EF8-9DFA-4F90-942D-36BAE9045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25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5F0D-2527-4C08-B4CC-685A2CE98D37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EF8-9DFA-4F90-942D-36BAE9045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22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5F0D-2527-4C08-B4CC-685A2CE98D37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EF8-9DFA-4F90-942D-36BAE9045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19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5F0D-2527-4C08-B4CC-685A2CE98D37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EF8-9DFA-4F90-942D-36BAE9045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84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05F0D-2527-4C08-B4CC-685A2CE98D37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EBEF8-9DFA-4F90-942D-36BAE9045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37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2719" t="14328" r="5263" b="39357"/>
          <a:stretch/>
        </p:blipFill>
        <p:spPr>
          <a:xfrm>
            <a:off x="-737938" y="-1909010"/>
            <a:ext cx="14999370" cy="476450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32857" y="6056609"/>
            <a:ext cx="1217290" cy="560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П1 (2)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30556" y="3519445"/>
            <a:ext cx="1217290" cy="560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П2 (3)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31978" y="8338715"/>
            <a:ext cx="1812757" cy="444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П3 (3)</a:t>
            </a:r>
            <a:endParaRPr lang="ru-RU" sz="3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450604" y="6040208"/>
            <a:ext cx="1217290" cy="560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П4 (2)</a:t>
            </a:r>
            <a:endParaRPr 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6701" y="3466985"/>
            <a:ext cx="1217290" cy="560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П5 (3)</a:t>
            </a:r>
            <a:endParaRPr lang="ru-RU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88439" y="8280492"/>
            <a:ext cx="1217290" cy="560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П6 (3)</a:t>
            </a:r>
            <a:endParaRPr lang="ru-RU" sz="3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-1628811" y="5196780"/>
            <a:ext cx="1607806" cy="1093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rgbClr val="FF0000"/>
                </a:solidFill>
              </a:rPr>
              <a:t>П7 (3)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22293" y="5204797"/>
            <a:ext cx="1607806" cy="1093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rgbClr val="FF0000"/>
                </a:solidFill>
              </a:rPr>
              <a:t>П8 (3)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9235" y="180855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3</a:t>
            </a:r>
            <a:endParaRPr lang="ru-RU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5000227" y="180855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3</a:t>
            </a:r>
            <a:endParaRPr lang="ru-R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30556" y="1232129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3</a:t>
            </a:r>
            <a:endParaRPr lang="ru-RU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249842" y="2270720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3</a:t>
            </a:r>
            <a:endParaRPr lang="ru-RU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5000227" y="2270719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3</a:t>
            </a:r>
            <a:endParaRPr lang="ru-RU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614144" y="997440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3</a:t>
            </a:r>
            <a:endParaRPr lang="ru-RU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4727870" y="1202553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2</a:t>
            </a:r>
            <a:endParaRPr lang="ru-RU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667291" y="1202552"/>
            <a:ext cx="4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2</a:t>
            </a:r>
            <a:endParaRPr lang="ru-RU" sz="3200" dirty="0"/>
          </a:p>
        </p:txBody>
      </p:sp>
      <p:cxnSp>
        <p:nvCxnSpPr>
          <p:cNvPr id="22" name="Прямая соединительная линия 21"/>
          <p:cNvCxnSpPr>
            <a:stCxn id="5" idx="0"/>
            <a:endCxn id="6" idx="2"/>
          </p:cNvCxnSpPr>
          <p:nvPr/>
        </p:nvCxnSpPr>
        <p:spPr>
          <a:xfrm flipV="1">
            <a:off x="3141502" y="4080400"/>
            <a:ext cx="1397699" cy="1976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5" idx="2"/>
            <a:endCxn id="7" idx="0"/>
          </p:cNvCxnSpPr>
          <p:nvPr/>
        </p:nvCxnSpPr>
        <p:spPr>
          <a:xfrm>
            <a:off x="3141502" y="6617564"/>
            <a:ext cx="1396855" cy="172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8" idx="0"/>
            <a:endCxn id="6" idx="2"/>
          </p:cNvCxnSpPr>
          <p:nvPr/>
        </p:nvCxnSpPr>
        <p:spPr>
          <a:xfrm flipH="1" flipV="1">
            <a:off x="4539201" y="4080400"/>
            <a:ext cx="1520048" cy="1959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8" idx="2"/>
            <a:endCxn id="7" idx="0"/>
          </p:cNvCxnSpPr>
          <p:nvPr/>
        </p:nvCxnSpPr>
        <p:spPr>
          <a:xfrm flipH="1">
            <a:off x="4538357" y="6601163"/>
            <a:ext cx="1520892" cy="1737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9" idx="3"/>
            <a:endCxn id="6" idx="1"/>
          </p:cNvCxnSpPr>
          <p:nvPr/>
        </p:nvCxnSpPr>
        <p:spPr>
          <a:xfrm>
            <a:off x="1313991" y="3747463"/>
            <a:ext cx="2616565" cy="52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11" idx="3"/>
            <a:endCxn id="12" idx="1"/>
          </p:cNvCxnSpPr>
          <p:nvPr/>
        </p:nvCxnSpPr>
        <p:spPr>
          <a:xfrm>
            <a:off x="-21005" y="5743329"/>
            <a:ext cx="643298" cy="8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9" idx="2"/>
            <a:endCxn id="11" idx="0"/>
          </p:cNvCxnSpPr>
          <p:nvPr/>
        </p:nvCxnSpPr>
        <p:spPr>
          <a:xfrm flipH="1">
            <a:off x="-824908" y="4027940"/>
            <a:ext cx="1530254" cy="116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9" idx="2"/>
            <a:endCxn id="12" idx="0"/>
          </p:cNvCxnSpPr>
          <p:nvPr/>
        </p:nvCxnSpPr>
        <p:spPr>
          <a:xfrm>
            <a:off x="705346" y="4027940"/>
            <a:ext cx="720850" cy="117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10" idx="3"/>
            <a:endCxn id="7" idx="1"/>
          </p:cNvCxnSpPr>
          <p:nvPr/>
        </p:nvCxnSpPr>
        <p:spPr>
          <a:xfrm>
            <a:off x="1405729" y="8560970"/>
            <a:ext cx="222624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0" idx="0"/>
            <a:endCxn id="11" idx="2"/>
          </p:cNvCxnSpPr>
          <p:nvPr/>
        </p:nvCxnSpPr>
        <p:spPr>
          <a:xfrm flipH="1" flipV="1">
            <a:off x="-824908" y="6289878"/>
            <a:ext cx="1621992" cy="1990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stCxn id="10" idx="0"/>
            <a:endCxn id="12" idx="2"/>
          </p:cNvCxnSpPr>
          <p:nvPr/>
        </p:nvCxnSpPr>
        <p:spPr>
          <a:xfrm flipV="1">
            <a:off x="797084" y="6297895"/>
            <a:ext cx="629112" cy="198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565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Широкоэкранный</PresentationFormat>
  <Paragraphs>16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2022-05-18T09:14:49Z</dcterms:created>
  <dcterms:modified xsi:type="dcterms:W3CDTF">2022-05-18T09:14:55Z</dcterms:modified>
</cp:coreProperties>
</file>