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90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8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8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6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F49D-4B2D-42DF-BAF2-78CF64E7BFC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09DF-98CC-4944-A242-602AE2C53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95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2264" t="14146" r="5124" b="50564"/>
          <a:stretch/>
        </p:blipFill>
        <p:spPr>
          <a:xfrm>
            <a:off x="-1873155" y="-4400340"/>
            <a:ext cx="15108072" cy="3630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1299" y="104348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80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539855" y="104347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160</a:t>
            </a:r>
            <a:endParaRPr lang="ru-RU" sz="6000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781795" y="612179"/>
            <a:ext cx="1758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9421" y="634416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П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08411" y="104346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170</a:t>
            </a:r>
            <a:endParaRPr lang="ru-RU" sz="6000" dirty="0"/>
          </a:p>
        </p:txBody>
      </p:sp>
      <p:cxnSp>
        <p:nvCxnSpPr>
          <p:cNvPr id="17" name="Прямая со стрелкой 16"/>
          <p:cNvCxnSpPr>
            <a:stCxn id="7" idx="3"/>
            <a:endCxn id="15" idx="1"/>
          </p:cNvCxnSpPr>
          <p:nvPr/>
        </p:nvCxnSpPr>
        <p:spPr>
          <a:xfrm flipV="1">
            <a:off x="6950351" y="612178"/>
            <a:ext cx="1758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24133" y="634416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П</a:t>
            </a:r>
            <a:endParaRPr lang="ru-RU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7021" y="-414605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+80</a:t>
            </a:r>
            <a:endParaRPr lang="ru-RU" sz="6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12500" y="-414605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*2</a:t>
            </a:r>
            <a:endParaRPr lang="ru-RU" sz="6000" dirty="0"/>
          </a:p>
        </p:txBody>
      </p:sp>
      <p:sp>
        <p:nvSpPr>
          <p:cNvPr id="26" name="TextBox 25"/>
          <p:cNvSpPr txBox="1"/>
          <p:nvPr/>
        </p:nvSpPr>
        <p:spPr>
          <a:xfrm>
            <a:off x="-449693" y="93226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</a:t>
            </a:r>
            <a:endParaRPr lang="ru-RU" sz="6000" dirty="0"/>
          </a:p>
        </p:txBody>
      </p:sp>
      <p:cxnSp>
        <p:nvCxnSpPr>
          <p:cNvPr id="28" name="Прямая со стрелкой 27"/>
          <p:cNvCxnSpPr>
            <a:stCxn id="26" idx="3"/>
            <a:endCxn id="6" idx="1"/>
          </p:cNvCxnSpPr>
          <p:nvPr/>
        </p:nvCxnSpPr>
        <p:spPr>
          <a:xfrm>
            <a:off x="960803" y="601058"/>
            <a:ext cx="1410496" cy="1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07977" y="764578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В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67210" y="-261787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+10</a:t>
            </a:r>
            <a:endParaRPr lang="ru-RU" sz="6000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3"/>
          <a:srcRect l="12338" t="14278" r="42737" b="70200"/>
          <a:stretch/>
        </p:blipFill>
        <p:spPr>
          <a:xfrm>
            <a:off x="-1873155" y="1758837"/>
            <a:ext cx="12501350" cy="242966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743897" y="4686047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16</a:t>
            </a:r>
            <a:r>
              <a:rPr lang="ru-RU" sz="6000" dirty="0" smtClean="0"/>
              <a:t>6</a:t>
            </a:r>
            <a:endParaRPr lang="ru-RU" sz="6000" dirty="0"/>
          </a:p>
        </p:txBody>
      </p:sp>
      <p:cxnSp>
        <p:nvCxnSpPr>
          <p:cNvPr id="37" name="Прямая со стрелкой 36"/>
          <p:cNvCxnSpPr>
            <a:stCxn id="41" idx="3"/>
            <a:endCxn id="35" idx="1"/>
          </p:cNvCxnSpPr>
          <p:nvPr/>
        </p:nvCxnSpPr>
        <p:spPr>
          <a:xfrm flipV="1">
            <a:off x="6950351" y="5193879"/>
            <a:ext cx="1793546" cy="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24133" y="5227902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П</a:t>
            </a:r>
            <a:endParaRPr lang="ru-RU" sz="6000" dirty="0"/>
          </a:p>
        </p:txBody>
      </p:sp>
      <p:sp>
        <p:nvSpPr>
          <p:cNvPr id="40" name="TextBox 39"/>
          <p:cNvSpPr txBox="1"/>
          <p:nvPr/>
        </p:nvSpPr>
        <p:spPr>
          <a:xfrm>
            <a:off x="6952629" y="4177382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+10</a:t>
            </a:r>
            <a:endParaRPr lang="ru-RU" sz="6000" dirty="0"/>
          </a:p>
        </p:txBody>
      </p:sp>
      <p:sp>
        <p:nvSpPr>
          <p:cNvPr id="41" name="TextBox 40"/>
          <p:cNvSpPr txBox="1"/>
          <p:nvPr/>
        </p:nvSpPr>
        <p:spPr>
          <a:xfrm>
            <a:off x="5539855" y="4702642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1</a:t>
            </a:r>
            <a:r>
              <a:rPr lang="ru-RU" sz="6000" dirty="0" smtClean="0"/>
              <a:t>56</a:t>
            </a:r>
            <a:endParaRPr lang="ru-RU" sz="6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53258" y="4330617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155</a:t>
            </a:r>
            <a:endParaRPr lang="ru-RU" sz="6000" dirty="0"/>
          </a:p>
        </p:txBody>
      </p:sp>
      <p:sp>
        <p:nvSpPr>
          <p:cNvPr id="44" name="TextBox 43"/>
          <p:cNvSpPr txBox="1"/>
          <p:nvPr/>
        </p:nvSpPr>
        <p:spPr>
          <a:xfrm>
            <a:off x="764503" y="4330617"/>
            <a:ext cx="1410496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/>
              <a:t>153</a:t>
            </a:r>
            <a:endParaRPr lang="ru-RU" sz="6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10122" y="5452011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154</a:t>
            </a:r>
            <a:endParaRPr lang="ru-RU" sz="60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386" y="6817773"/>
            <a:ext cx="1410496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/>
              <a:t>77</a:t>
            </a:r>
            <a:endParaRPr lang="ru-RU" sz="6000" b="1" dirty="0"/>
          </a:p>
        </p:txBody>
      </p:sp>
      <p:cxnSp>
        <p:nvCxnSpPr>
          <p:cNvPr id="48" name="Прямая со стрелкой 47"/>
          <p:cNvCxnSpPr>
            <a:stCxn id="44" idx="3"/>
            <a:endCxn id="43" idx="1"/>
          </p:cNvCxnSpPr>
          <p:nvPr/>
        </p:nvCxnSpPr>
        <p:spPr>
          <a:xfrm>
            <a:off x="2174999" y="4838449"/>
            <a:ext cx="1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2974" y="3855574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+</a:t>
            </a:r>
            <a:r>
              <a:rPr lang="ru-RU" sz="6000" dirty="0" smtClean="0"/>
              <a:t>2</a:t>
            </a:r>
            <a:endParaRPr lang="ru-RU" sz="6000" dirty="0"/>
          </a:p>
        </p:txBody>
      </p:sp>
      <p:cxnSp>
        <p:nvCxnSpPr>
          <p:cNvPr id="52" name="Прямая со стрелкой 51"/>
          <p:cNvCxnSpPr>
            <a:stCxn id="43" idx="3"/>
            <a:endCxn id="41" idx="1"/>
          </p:cNvCxnSpPr>
          <p:nvPr/>
        </p:nvCxnSpPr>
        <p:spPr>
          <a:xfrm>
            <a:off x="4763754" y="4838449"/>
            <a:ext cx="776101" cy="37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1729" y="4021359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+</a:t>
            </a:r>
            <a:r>
              <a:rPr lang="ru-RU" sz="6000" dirty="0"/>
              <a:t>1</a:t>
            </a:r>
          </a:p>
        </p:txBody>
      </p:sp>
      <p:cxnSp>
        <p:nvCxnSpPr>
          <p:cNvPr id="56" name="Прямая со стрелкой 55"/>
          <p:cNvCxnSpPr>
            <a:stCxn id="45" idx="3"/>
            <a:endCxn id="41" idx="1"/>
          </p:cNvCxnSpPr>
          <p:nvPr/>
        </p:nvCxnSpPr>
        <p:spPr>
          <a:xfrm flipV="1">
            <a:off x="4820618" y="5210474"/>
            <a:ext cx="719237" cy="74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34625" y="4915797"/>
            <a:ext cx="141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+</a:t>
            </a:r>
            <a:r>
              <a:rPr lang="ru-RU" sz="4800" dirty="0" smtClean="0"/>
              <a:t>2</a:t>
            </a:r>
            <a:endParaRPr lang="ru-RU" sz="4800" dirty="0"/>
          </a:p>
        </p:txBody>
      </p:sp>
      <p:cxnSp>
        <p:nvCxnSpPr>
          <p:cNvPr id="59" name="Прямая со стрелкой 58"/>
          <p:cNvCxnSpPr>
            <a:stCxn id="46" idx="3"/>
            <a:endCxn id="45" idx="1"/>
          </p:cNvCxnSpPr>
          <p:nvPr/>
        </p:nvCxnSpPr>
        <p:spPr>
          <a:xfrm flipV="1">
            <a:off x="2005882" y="5959843"/>
            <a:ext cx="1404240" cy="13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16576" y="5676143"/>
            <a:ext cx="1312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*2</a:t>
            </a:r>
            <a:endParaRPr lang="ru-RU" sz="6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02004" y="6505547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П</a:t>
            </a:r>
            <a:endParaRPr lang="ru-RU" sz="6000" dirty="0"/>
          </a:p>
        </p:txBody>
      </p:sp>
      <p:sp>
        <p:nvSpPr>
          <p:cNvPr id="63" name="TextBox 62"/>
          <p:cNvSpPr txBox="1"/>
          <p:nvPr/>
        </p:nvSpPr>
        <p:spPr>
          <a:xfrm>
            <a:off x="4685969" y="5526413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В</a:t>
            </a:r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4"/>
          <a:srcRect l="12708" t="13519" r="4792" b="75370"/>
          <a:stretch/>
        </p:blipFill>
        <p:spPr>
          <a:xfrm>
            <a:off x="-3619433" y="8401065"/>
            <a:ext cx="20605992" cy="1561060"/>
          </a:xfrm>
          <a:prstGeom prst="rect">
            <a:avLst/>
          </a:prstGeom>
        </p:spPr>
      </p:pic>
      <p:cxnSp>
        <p:nvCxnSpPr>
          <p:cNvPr id="67" name="Прямая со стрелкой 66"/>
          <p:cNvCxnSpPr>
            <a:stCxn id="71" idx="3"/>
            <a:endCxn id="45" idx="1"/>
          </p:cNvCxnSpPr>
          <p:nvPr/>
        </p:nvCxnSpPr>
        <p:spPr>
          <a:xfrm>
            <a:off x="273405" y="5452011"/>
            <a:ext cx="3136717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-2279073" y="5702864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В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31823" y="4926621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+10</a:t>
            </a:r>
            <a:endParaRPr lang="ru-RU" sz="60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37091" y="4944179"/>
            <a:ext cx="141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144</a:t>
            </a:r>
            <a:endParaRPr lang="ru-RU" sz="6000" dirty="0"/>
          </a:p>
        </p:txBody>
      </p:sp>
      <p:sp>
        <p:nvSpPr>
          <p:cNvPr id="73" name="TextBox 72"/>
          <p:cNvSpPr txBox="1"/>
          <p:nvPr/>
        </p:nvSpPr>
        <p:spPr>
          <a:xfrm>
            <a:off x="-3580435" y="5038003"/>
            <a:ext cx="1501972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142</a:t>
            </a:r>
            <a:endParaRPr lang="ru-RU" b="1" dirty="0"/>
          </a:p>
        </p:txBody>
      </p:sp>
      <p:cxnSp>
        <p:nvCxnSpPr>
          <p:cNvPr id="75" name="Прямая со стрелкой 74"/>
          <p:cNvCxnSpPr>
            <a:stCxn id="73" idx="3"/>
            <a:endCxn id="71" idx="1"/>
          </p:cNvCxnSpPr>
          <p:nvPr/>
        </p:nvCxnSpPr>
        <p:spPr>
          <a:xfrm flipV="1">
            <a:off x="-2078463" y="5452011"/>
            <a:ext cx="941372" cy="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38400" y="4477705"/>
            <a:ext cx="1458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+</a:t>
            </a:r>
            <a:r>
              <a:rPr lang="ru-RU" sz="6000" dirty="0" smtClean="0"/>
              <a:t>2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55044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Широкоэкранный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2022-05-19T05:23:00Z</dcterms:created>
  <dcterms:modified xsi:type="dcterms:W3CDTF">2022-05-19T05:34:15Z</dcterms:modified>
</cp:coreProperties>
</file>