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9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5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87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2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38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3A39-6DD7-453C-974D-78EFCD7F406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11AA-6CCD-4273-8573-74E82FD2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189" t="12421" r="3408" b="69536"/>
          <a:stretch/>
        </p:blipFill>
        <p:spPr>
          <a:xfrm>
            <a:off x="-818865" y="-436728"/>
            <a:ext cx="15435618" cy="185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8842" y="6332393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П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740203" y="4749420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О</a:t>
            </a:r>
            <a:endParaRPr lang="ru-R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-1808667" y="6464573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39828" y="6425821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А</a:t>
            </a:r>
            <a:endParaRPr lang="ru-RU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-859808" y="2550025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877402" y="3780598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0203" y="3826090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1</a:t>
            </a:r>
            <a:endParaRPr lang="ru-RU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-3939653" y="5502491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808667" y="5568539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1</a:t>
            </a:r>
            <a:endParaRPr lang="ru-RU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89995" y="3687170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07600" y="3732662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1</a:t>
            </a:r>
            <a:endParaRPr lang="ru-RU" sz="5400" dirty="0"/>
          </a:p>
        </p:txBody>
      </p:sp>
      <p:sp>
        <p:nvSpPr>
          <p:cNvPr id="18" name="TextBox 17"/>
          <p:cNvSpPr txBox="1"/>
          <p:nvPr/>
        </p:nvSpPr>
        <p:spPr>
          <a:xfrm>
            <a:off x="8727744" y="5409063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58730" y="5475111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1</a:t>
            </a:r>
            <a:endParaRPr lang="ru-RU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08842" y="5436443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439828" y="5502491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1</a:t>
            </a:r>
            <a:endParaRPr lang="ru-RU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03064" y="2122648"/>
            <a:ext cx="12057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1</a:t>
            </a:r>
            <a:endParaRPr lang="ru-RU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-3939653" y="6405265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С</a:t>
            </a:r>
            <a:endParaRPr lang="ru-RU" sz="5400" dirty="0"/>
          </a:p>
        </p:txBody>
      </p:sp>
      <p:sp>
        <p:nvSpPr>
          <p:cNvPr id="24" name="TextBox 23"/>
          <p:cNvSpPr txBox="1"/>
          <p:nvPr/>
        </p:nvSpPr>
        <p:spPr>
          <a:xfrm>
            <a:off x="8727744" y="6332393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58730" y="6405265"/>
            <a:ext cx="120577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Я</a:t>
            </a:r>
            <a:endParaRPr lang="ru-RU" sz="5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10435" y="1399107"/>
            <a:ext cx="76177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РОССТАТ</a:t>
            </a:r>
          </a:p>
          <a:p>
            <a:r>
              <a:rPr lang="ru-RU" sz="7200" dirty="0" smtClean="0"/>
              <a:t>3+2+3+3+3+3+3=</a:t>
            </a:r>
            <a:r>
              <a:rPr lang="ru-RU" sz="7200" b="1" dirty="0" smtClean="0"/>
              <a:t>20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959844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Широкоэкранный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2022-05-18T09:30:11Z</dcterms:created>
  <dcterms:modified xsi:type="dcterms:W3CDTF">2022-05-18T09:34:51Z</dcterms:modified>
</cp:coreProperties>
</file>