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27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5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3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4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4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5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D143-E39E-42D4-BCD6-476338E0E00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0531-6E25-4B89-A727-9AF44D6D4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417" t="22147" r="5749" b="27186"/>
          <a:stretch/>
        </p:blipFill>
        <p:spPr>
          <a:xfrm>
            <a:off x="-3063240" y="-2072640"/>
            <a:ext cx="14417040" cy="5212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6560" y="3139439"/>
            <a:ext cx="10210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ru-RU" sz="48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76160" y="3139440"/>
            <a:ext cx="10210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ru-RU" sz="4800" dirty="0" smtClean="0"/>
              <a:t>2</a:t>
            </a:r>
            <a:endParaRPr lang="ru-RU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014708" y="4241325"/>
            <a:ext cx="10210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ru-RU" sz="4800" dirty="0" smtClean="0"/>
              <a:t>3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143129" y="5641297"/>
            <a:ext cx="133540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ru-RU" sz="4800" dirty="0" smtClean="0"/>
              <a:t>Б =4</a:t>
            </a:r>
            <a:endParaRPr lang="ru-RU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335902" y="5632431"/>
            <a:ext cx="87058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ru-RU" sz="4800" dirty="0" smtClean="0"/>
              <a:t>5</a:t>
            </a:r>
            <a:endParaRPr lang="ru-RU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6579870" y="8537583"/>
            <a:ext cx="10210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ru-RU" sz="4800" dirty="0" smtClean="0"/>
              <a:t>6</a:t>
            </a:r>
            <a:endParaRPr lang="ru-RU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0514" y="4801434"/>
            <a:ext cx="164972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ru-RU" sz="4800" dirty="0" smtClean="0"/>
              <a:t>Ж = 7</a:t>
            </a:r>
            <a:endParaRPr lang="ru-RU" sz="4800" dirty="0"/>
          </a:p>
        </p:txBody>
      </p:sp>
      <p:cxnSp>
        <p:nvCxnSpPr>
          <p:cNvPr id="13" name="Прямая соединительная линия 12"/>
          <p:cNvCxnSpPr>
            <a:stCxn id="6" idx="1"/>
            <a:endCxn id="5" idx="3"/>
          </p:cNvCxnSpPr>
          <p:nvPr/>
        </p:nvCxnSpPr>
        <p:spPr>
          <a:xfrm flipH="1" flipV="1">
            <a:off x="3977639" y="3554938"/>
            <a:ext cx="3398521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0"/>
            <a:endCxn id="5" idx="2"/>
          </p:cNvCxnSpPr>
          <p:nvPr/>
        </p:nvCxnSpPr>
        <p:spPr>
          <a:xfrm flipH="1" flipV="1">
            <a:off x="3467100" y="3970436"/>
            <a:ext cx="2304096" cy="16619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6" idx="3"/>
            <a:endCxn id="7" idx="0"/>
          </p:cNvCxnSpPr>
          <p:nvPr/>
        </p:nvCxnSpPr>
        <p:spPr>
          <a:xfrm>
            <a:off x="8397239" y="3554939"/>
            <a:ext cx="3128009" cy="686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1" idx="0"/>
            <a:endCxn id="6" idx="3"/>
          </p:cNvCxnSpPr>
          <p:nvPr/>
        </p:nvCxnSpPr>
        <p:spPr>
          <a:xfrm flipH="1" flipV="1">
            <a:off x="8397239" y="3554939"/>
            <a:ext cx="358139" cy="12464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7" idx="2"/>
            <a:endCxn id="10" idx="0"/>
          </p:cNvCxnSpPr>
          <p:nvPr/>
        </p:nvCxnSpPr>
        <p:spPr>
          <a:xfrm flipH="1">
            <a:off x="7090410" y="5072322"/>
            <a:ext cx="4434838" cy="3465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7" idx="1"/>
            <a:endCxn id="11" idx="3"/>
          </p:cNvCxnSpPr>
          <p:nvPr/>
        </p:nvCxnSpPr>
        <p:spPr>
          <a:xfrm flipH="1">
            <a:off x="9580242" y="4656824"/>
            <a:ext cx="1434466" cy="5601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8" idx="3"/>
            <a:endCxn id="9" idx="1"/>
          </p:cNvCxnSpPr>
          <p:nvPr/>
        </p:nvCxnSpPr>
        <p:spPr>
          <a:xfrm flipV="1">
            <a:off x="3478533" y="6047930"/>
            <a:ext cx="1857369" cy="8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8" idx="2"/>
            <a:endCxn id="10" idx="0"/>
          </p:cNvCxnSpPr>
          <p:nvPr/>
        </p:nvCxnSpPr>
        <p:spPr>
          <a:xfrm>
            <a:off x="2810831" y="6472294"/>
            <a:ext cx="4279579" cy="20652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10" idx="0"/>
            <a:endCxn id="9" idx="2"/>
          </p:cNvCxnSpPr>
          <p:nvPr/>
        </p:nvCxnSpPr>
        <p:spPr>
          <a:xfrm flipH="1" flipV="1">
            <a:off x="5771196" y="6463428"/>
            <a:ext cx="1319214" cy="20741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0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2022-03-09T09:12:37Z</dcterms:created>
  <dcterms:modified xsi:type="dcterms:W3CDTF">2022-03-09T09:12:44Z</dcterms:modified>
</cp:coreProperties>
</file>