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98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6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9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18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4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49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2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5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5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EAAE4-8880-4501-AE16-2A27BC5900F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ACE2-BA9A-483F-83F9-FBB465A2C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48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000" t="17111" r="5000" b="51185"/>
          <a:stretch/>
        </p:blipFill>
        <p:spPr>
          <a:xfrm>
            <a:off x="-4328160" y="-2743200"/>
            <a:ext cx="14630400" cy="3261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9840" y="1584960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0</a:t>
            </a:r>
            <a:endParaRPr lang="ru-RU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0523211" y="1570619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1</a:t>
            </a:r>
            <a:endParaRPr lang="ru-RU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213351" y="2880359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0</a:t>
            </a:r>
            <a:endParaRPr lang="ru-RU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4556760" y="2880360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1</a:t>
            </a:r>
            <a:endParaRPr lang="ru-RU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389611" y="2942220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0</a:t>
            </a:r>
            <a:endParaRPr lang="ru-RU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2687291" y="2942221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1</a:t>
            </a:r>
            <a:endParaRPr lang="ru-RU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687291" y="3773217"/>
            <a:ext cx="79247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Q</a:t>
            </a:r>
            <a:endParaRPr lang="ru-RU" sz="4800" dirty="0"/>
          </a:p>
        </p:txBody>
      </p:sp>
      <p:cxnSp>
        <p:nvCxnSpPr>
          <p:cNvPr id="13" name="Прямая соединительная линия 12"/>
          <p:cNvCxnSpPr>
            <a:stCxn id="10" idx="0"/>
            <a:endCxn id="6" idx="3"/>
          </p:cNvCxnSpPr>
          <p:nvPr/>
        </p:nvCxnSpPr>
        <p:spPr>
          <a:xfrm flipH="1" flipV="1">
            <a:off x="11315690" y="1986118"/>
            <a:ext cx="1767841" cy="9561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83770" y="4604214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0</a:t>
            </a:r>
            <a:endParaRPr lang="ru-RU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9441172" y="4604213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1</a:t>
            </a:r>
            <a:endParaRPr lang="ru-RU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7383770" y="5435210"/>
            <a:ext cx="79247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R</a:t>
            </a:r>
            <a:endParaRPr lang="ru-RU" sz="4800" dirty="0"/>
          </a:p>
        </p:txBody>
      </p:sp>
      <p:cxnSp>
        <p:nvCxnSpPr>
          <p:cNvPr id="18" name="Прямая соединительная линия 17"/>
          <p:cNvCxnSpPr>
            <a:stCxn id="9" idx="0"/>
            <a:endCxn id="6" idx="1"/>
          </p:cNvCxnSpPr>
          <p:nvPr/>
        </p:nvCxnSpPr>
        <p:spPr>
          <a:xfrm flipV="1">
            <a:off x="8785851" y="1986118"/>
            <a:ext cx="1737360" cy="9561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9" idx="2"/>
            <a:endCxn id="15" idx="0"/>
          </p:cNvCxnSpPr>
          <p:nvPr/>
        </p:nvCxnSpPr>
        <p:spPr>
          <a:xfrm flipH="1">
            <a:off x="7780010" y="3773217"/>
            <a:ext cx="1005841" cy="830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9" idx="2"/>
            <a:endCxn id="16" idx="0"/>
          </p:cNvCxnSpPr>
          <p:nvPr/>
        </p:nvCxnSpPr>
        <p:spPr>
          <a:xfrm>
            <a:off x="8785851" y="3773217"/>
            <a:ext cx="1051561" cy="830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1066811" y="5127914"/>
            <a:ext cx="79247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N</a:t>
            </a:r>
            <a:endParaRPr lang="ru-RU" sz="4800" dirty="0"/>
          </a:p>
        </p:txBody>
      </p:sp>
      <p:sp>
        <p:nvSpPr>
          <p:cNvPr id="34" name="TextBox 33"/>
          <p:cNvSpPr txBox="1"/>
          <p:nvPr/>
        </p:nvSpPr>
        <p:spPr>
          <a:xfrm>
            <a:off x="3208007" y="4974426"/>
            <a:ext cx="79247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</a:t>
            </a:r>
            <a:endParaRPr lang="ru-RU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1489702" y="5068617"/>
            <a:ext cx="79247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X</a:t>
            </a:r>
            <a:endParaRPr lang="ru-RU" sz="4800" dirty="0"/>
          </a:p>
        </p:txBody>
      </p:sp>
      <p:sp>
        <p:nvSpPr>
          <p:cNvPr id="36" name="TextBox 35"/>
          <p:cNvSpPr txBox="1"/>
          <p:nvPr/>
        </p:nvSpPr>
        <p:spPr>
          <a:xfrm>
            <a:off x="9441172" y="5465835"/>
            <a:ext cx="79247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</a:t>
            </a:r>
            <a:endParaRPr lang="ru-RU" sz="4800" dirty="0"/>
          </a:p>
        </p:txBody>
      </p:sp>
      <p:sp>
        <p:nvSpPr>
          <p:cNvPr id="37" name="TextBox 36"/>
          <p:cNvSpPr txBox="1"/>
          <p:nvPr/>
        </p:nvSpPr>
        <p:spPr>
          <a:xfrm>
            <a:off x="5775952" y="5019711"/>
            <a:ext cx="79247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Z</a:t>
            </a:r>
            <a:endParaRPr lang="ru-RU" sz="4800" dirty="0"/>
          </a:p>
        </p:txBody>
      </p:sp>
      <p:sp>
        <p:nvSpPr>
          <p:cNvPr id="38" name="TextBox 37"/>
          <p:cNvSpPr txBox="1"/>
          <p:nvPr/>
        </p:nvSpPr>
        <p:spPr>
          <a:xfrm>
            <a:off x="-1066810" y="4296917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0</a:t>
            </a:r>
            <a:endParaRPr lang="ru-RU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1478274" y="4237620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1</a:t>
            </a:r>
            <a:endParaRPr lang="ru-RU" sz="4800" dirty="0"/>
          </a:p>
        </p:txBody>
      </p:sp>
      <p:cxnSp>
        <p:nvCxnSpPr>
          <p:cNvPr id="40" name="Прямая соединительная линия 39"/>
          <p:cNvCxnSpPr>
            <a:stCxn id="8" idx="0"/>
            <a:endCxn id="5" idx="3"/>
          </p:cNvCxnSpPr>
          <p:nvPr/>
        </p:nvCxnSpPr>
        <p:spPr>
          <a:xfrm flipH="1" flipV="1">
            <a:off x="3322319" y="2000459"/>
            <a:ext cx="1630681" cy="8799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7" idx="0"/>
            <a:endCxn id="5" idx="1"/>
          </p:cNvCxnSpPr>
          <p:nvPr/>
        </p:nvCxnSpPr>
        <p:spPr>
          <a:xfrm flipV="1">
            <a:off x="609591" y="2000459"/>
            <a:ext cx="1920249" cy="8799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8" idx="0"/>
            <a:endCxn id="7" idx="1"/>
          </p:cNvCxnSpPr>
          <p:nvPr/>
        </p:nvCxnSpPr>
        <p:spPr>
          <a:xfrm flipV="1">
            <a:off x="-670570" y="3295858"/>
            <a:ext cx="883921" cy="10010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39" idx="0"/>
            <a:endCxn id="7" idx="3"/>
          </p:cNvCxnSpPr>
          <p:nvPr/>
        </p:nvCxnSpPr>
        <p:spPr>
          <a:xfrm flipH="1" flipV="1">
            <a:off x="1005830" y="3295858"/>
            <a:ext cx="868684" cy="941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08008" y="4220863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0</a:t>
            </a:r>
            <a:endParaRPr lang="ru-RU" sz="4800" dirty="0"/>
          </a:p>
        </p:txBody>
      </p:sp>
      <p:sp>
        <p:nvSpPr>
          <p:cNvPr id="60" name="TextBox 59"/>
          <p:cNvSpPr txBox="1"/>
          <p:nvPr/>
        </p:nvSpPr>
        <p:spPr>
          <a:xfrm>
            <a:off x="5753092" y="4161566"/>
            <a:ext cx="79247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1</a:t>
            </a:r>
            <a:endParaRPr lang="ru-RU" sz="4800" dirty="0"/>
          </a:p>
        </p:txBody>
      </p:sp>
      <p:cxnSp>
        <p:nvCxnSpPr>
          <p:cNvPr id="63" name="Прямая соединительная линия 62"/>
          <p:cNvCxnSpPr>
            <a:stCxn id="60" idx="0"/>
            <a:endCxn id="8" idx="3"/>
          </p:cNvCxnSpPr>
          <p:nvPr/>
        </p:nvCxnSpPr>
        <p:spPr>
          <a:xfrm flipH="1" flipV="1">
            <a:off x="5349239" y="3295859"/>
            <a:ext cx="800093" cy="8657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59" idx="0"/>
            <a:endCxn id="8" idx="1"/>
          </p:cNvCxnSpPr>
          <p:nvPr/>
        </p:nvCxnSpPr>
        <p:spPr>
          <a:xfrm flipV="1">
            <a:off x="3604248" y="3295859"/>
            <a:ext cx="952512" cy="9250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-1066811" y="6550915"/>
            <a:ext cx="147675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000 001 010 011 100 101 11</a:t>
            </a:r>
          </a:p>
          <a:p>
            <a:r>
              <a:rPr lang="en-US" sz="8800" dirty="0" smtClean="0"/>
              <a:t>3+3+3+3+3+3+2=</a:t>
            </a:r>
            <a:r>
              <a:rPr lang="en-US" sz="8800" b="1" dirty="0" smtClean="0">
                <a:solidFill>
                  <a:srgbClr val="FF0000"/>
                </a:solidFill>
              </a:rPr>
              <a:t>20</a:t>
            </a:r>
            <a:endParaRPr lang="ru-RU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27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Широкоэкранный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2022-03-09T09:37:19Z</dcterms:created>
  <dcterms:modified xsi:type="dcterms:W3CDTF">2022-03-09T09:37:28Z</dcterms:modified>
</cp:coreProperties>
</file>