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34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6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9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2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9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5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1A11-50B0-4141-A941-0FE182023C9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246D-CB83-4889-B486-24CFC8F3FE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5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562" t="31128" r="52363" b="39685"/>
          <a:stretch/>
        </p:blipFill>
        <p:spPr>
          <a:xfrm>
            <a:off x="-7635184" y="-2396980"/>
            <a:ext cx="9534205" cy="4462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146" y="1468842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П1 (3)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148403" y="-534526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П3 (3)</a:t>
            </a:r>
            <a:endParaRPr lang="ru-RU" sz="4400" dirty="0"/>
          </a:p>
        </p:txBody>
      </p:sp>
      <p:cxnSp>
        <p:nvCxnSpPr>
          <p:cNvPr id="10" name="Прямая соединительная линия 9"/>
          <p:cNvCxnSpPr>
            <a:stCxn id="7" idx="0"/>
            <a:endCxn id="8" idx="2"/>
          </p:cNvCxnSpPr>
          <p:nvPr/>
        </p:nvCxnSpPr>
        <p:spPr>
          <a:xfrm flipH="1" flipV="1">
            <a:off x="2935537" y="234915"/>
            <a:ext cx="3079743" cy="123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68575" y="1503686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П6 (3)</a:t>
            </a:r>
            <a:endParaRPr lang="ru-RU" sz="4400" dirty="0"/>
          </a:p>
        </p:txBody>
      </p:sp>
      <p:cxnSp>
        <p:nvCxnSpPr>
          <p:cNvPr id="14" name="Прямая соединительная линия 13"/>
          <p:cNvCxnSpPr>
            <a:stCxn id="7" idx="3"/>
            <a:endCxn id="12" idx="1"/>
          </p:cNvCxnSpPr>
          <p:nvPr/>
        </p:nvCxnSpPr>
        <p:spPr>
          <a:xfrm>
            <a:off x="6802414" y="1853563"/>
            <a:ext cx="1966161" cy="3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2115" y="2772457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П5 (3)</a:t>
            </a:r>
            <a:endParaRPr lang="ru-RU" sz="4400" dirty="0"/>
          </a:p>
        </p:txBody>
      </p:sp>
      <p:cxnSp>
        <p:nvCxnSpPr>
          <p:cNvPr id="22" name="Прямая соединительная линия 21"/>
          <p:cNvCxnSpPr>
            <a:stCxn id="20" idx="3"/>
            <a:endCxn id="7" idx="1"/>
          </p:cNvCxnSpPr>
          <p:nvPr/>
        </p:nvCxnSpPr>
        <p:spPr>
          <a:xfrm flipV="1">
            <a:off x="3776383" y="1853563"/>
            <a:ext cx="1451763" cy="130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8575" y="-534527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П2 (2)</a:t>
            </a:r>
            <a:endParaRPr lang="ru-RU" sz="4400" dirty="0"/>
          </a:p>
        </p:txBody>
      </p:sp>
      <p:cxnSp>
        <p:nvCxnSpPr>
          <p:cNvPr id="28" name="Прямая соединительная линия 27"/>
          <p:cNvCxnSpPr>
            <a:stCxn id="8" idx="3"/>
            <a:endCxn id="25" idx="1"/>
          </p:cNvCxnSpPr>
          <p:nvPr/>
        </p:nvCxnSpPr>
        <p:spPr>
          <a:xfrm flipV="1">
            <a:off x="3722671" y="-149806"/>
            <a:ext cx="50459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2" idx="0"/>
            <a:endCxn id="25" idx="2"/>
          </p:cNvCxnSpPr>
          <p:nvPr/>
        </p:nvCxnSpPr>
        <p:spPr>
          <a:xfrm flipV="1">
            <a:off x="9555709" y="234914"/>
            <a:ext cx="0" cy="126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8" idx="2"/>
            <a:endCxn id="20" idx="0"/>
          </p:cNvCxnSpPr>
          <p:nvPr/>
        </p:nvCxnSpPr>
        <p:spPr>
          <a:xfrm>
            <a:off x="2935537" y="234915"/>
            <a:ext cx="53712" cy="253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08431" y="5104004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П4 (2)</a:t>
            </a:r>
            <a:endParaRPr lang="ru-RU" sz="4400" dirty="0"/>
          </a:p>
        </p:txBody>
      </p:sp>
      <p:cxnSp>
        <p:nvCxnSpPr>
          <p:cNvPr id="54" name="Прямая соединительная линия 53"/>
          <p:cNvCxnSpPr>
            <a:stCxn id="52" idx="0"/>
            <a:endCxn id="12" idx="1"/>
          </p:cNvCxnSpPr>
          <p:nvPr/>
        </p:nvCxnSpPr>
        <p:spPr>
          <a:xfrm flipV="1">
            <a:off x="7395565" y="1888407"/>
            <a:ext cx="1373010" cy="321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05584" y="5104004"/>
            <a:ext cx="1574268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П7 (2)</a:t>
            </a:r>
            <a:endParaRPr lang="ru-RU" sz="4400" dirty="0"/>
          </a:p>
        </p:txBody>
      </p:sp>
      <p:cxnSp>
        <p:nvCxnSpPr>
          <p:cNvPr id="58" name="Прямая соединительная линия 57"/>
          <p:cNvCxnSpPr>
            <a:stCxn id="52" idx="1"/>
            <a:endCxn id="56" idx="3"/>
          </p:cNvCxnSpPr>
          <p:nvPr/>
        </p:nvCxnSpPr>
        <p:spPr>
          <a:xfrm flipH="1">
            <a:off x="5179852" y="5488725"/>
            <a:ext cx="142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6" idx="0"/>
            <a:endCxn id="20" idx="2"/>
          </p:cNvCxnSpPr>
          <p:nvPr/>
        </p:nvCxnSpPr>
        <p:spPr>
          <a:xfrm flipH="1" flipV="1">
            <a:off x="2989249" y="3541898"/>
            <a:ext cx="1403469" cy="156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2436047" y="-2541263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3327" y="-2356036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2</a:t>
            </a:r>
            <a:endParaRPr lang="ru-RU" sz="5400" dirty="0"/>
          </a:p>
        </p:txBody>
      </p:sp>
      <p:sp>
        <p:nvSpPr>
          <p:cNvPr id="67" name="TextBox 66"/>
          <p:cNvSpPr txBox="1"/>
          <p:nvPr/>
        </p:nvSpPr>
        <p:spPr>
          <a:xfrm>
            <a:off x="1488534" y="-1562584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8323" y="171256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1029021" y="625326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2436048" y="436532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3</a:t>
            </a:r>
            <a:endParaRPr lang="ru-RU" sz="5400" dirty="0"/>
          </a:p>
        </p:txBody>
      </p:sp>
      <p:sp>
        <p:nvSpPr>
          <p:cNvPr id="71" name="TextBox 70"/>
          <p:cNvSpPr txBox="1"/>
          <p:nvPr/>
        </p:nvSpPr>
        <p:spPr>
          <a:xfrm>
            <a:off x="-793879" y="-1598585"/>
            <a:ext cx="65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3</a:t>
            </a:r>
            <a:endParaRPr lang="ru-RU" sz="5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895763" y="1076865"/>
            <a:ext cx="939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13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669408" y="5604140"/>
            <a:ext cx="939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3</a:t>
            </a:r>
            <a:endParaRPr lang="ru-RU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01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2022-04-07T05:27:37Z</dcterms:created>
  <dcterms:modified xsi:type="dcterms:W3CDTF">2022-04-07T05:30:40Z</dcterms:modified>
</cp:coreProperties>
</file>