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8.8.8.8/MyTemperatureThing" TargetMode="External"/><Relationship Id="rId2" Type="http://schemas.openxmlformats.org/officeDocument/2006/relationships/hyperlink" Target="http://8.8.8.8/MyTemperatureThing/actions/increaseTemp" TargetMode="External"/><Relationship Id="rId3" Type="http://schemas.openxmlformats.org/officeDocument/2006/relationships/hyperlink" Target="http://8.8.8.8/MyTemperatureThing/properties/temperature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egekorkan/RegistrationAgent/blob/master/README.md" TargetMode="External"/><Relationship Id="rId2" Type="http://schemas.openxmlformats.org/officeDocument/2006/relationships/hyperlink" Target="https://github.com/egekorkan/RegistrationAgent/blob/master/WithoutManagement/RegistrationAgent.jsonld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1000" y="2104920"/>
            <a:ext cx="580644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Become Public with Registration Agent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https://github.com/egekorkan/RegistrationAgent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virtual Thing that can make your local TD available to public in a directory.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new TD will have modified URIs that incorporate a gateway address.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finding the TD in the directory, you can communicate with a local Thing through a gateway.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Scenario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1059840" y="0"/>
            <a:ext cx="7023960" cy="68572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6528240" y="2527560"/>
            <a:ext cx="1005480" cy="43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Registration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Scenario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Gateway Address: e.g. 8.8.8.8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Directory Address: e.g. http://myrepo.com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have URIs like: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http://localhost:9000/MyTemperatureThing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http://localhost:9000/MyTemperatureThing/actions/increaseTemp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http://localhost:9000/MyTemperatureThing/properties/temperature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In the directory they will be: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  <a:hlinkClick r:id="rId1"/>
              </a:rPr>
              <a:t>http://8.8.8.8/MyTemperatureThing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  <a:hlinkClick r:id="rId2"/>
              </a:rPr>
              <a:t>http://8.8.8.8/MyTemperatureThing/actions/increaseTemp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  <a:hlinkClick r:id="rId3"/>
              </a:rPr>
              <a:t>http://8.8.8.8/MyTemperatureThing/properties/temperature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Talk with the Registration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9280" y="20278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given in: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Readme of the GitHub repository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Thing Description of the Registration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Use the Registration Agent (Without Management)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7223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directoryAddress property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gatewayAddress property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a Thing: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Invoke makeMePublic action with the TD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TD will be modified to a public version and put in public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Invoke updateMe action with the TD and the id returned from the makeMePublic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Invoke deleteMe action with the id returned from the makeMePublic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7040880" y="3383280"/>
            <a:ext cx="548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4"/>
          <p:cNvSpPr/>
          <p:nvPr/>
        </p:nvSpPr>
        <p:spPr>
          <a:xfrm>
            <a:off x="7589520" y="3383280"/>
            <a:ext cx="0" cy="2083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"/>
          <p:cNvSpPr/>
          <p:nvPr/>
        </p:nvSpPr>
        <p:spPr>
          <a:xfrm>
            <a:off x="7040880" y="5466960"/>
            <a:ext cx="548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>
            <a:off x="7589520" y="436968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7864200" y="3829320"/>
            <a:ext cx="127980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specify the the time you want to be 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contact Sebastian Käbisch from Siemens or send me an email at egekorkan@gmail.com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  <Words>202</Words>
  <Paragraphs>38</Paragraphs>
  <Company>Siemens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2017-10-17T08:56:38Z</dcterms:created>
  <dc:creator>Ege Korkan</dc:creator>
  <dc:description/>
  <dc:language>en-US</dc:language>
  <cp:lastModifiedBy/>
  <dcterms:modified xsi:type="dcterms:W3CDTF">2017-10-27T01:02:17Z</dcterms:modified>
  <cp:revision>39</cp:revision>
  <dc:subject/>
  <dc:title>Become Public with  Proxy Servient 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Siemens AG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