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ndar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andara-bold.fntdata"/><Relationship Id="rId12" Type="http://schemas.openxmlformats.org/officeDocument/2006/relationships/font" Target="fonts/Canda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andara-boldItalic.fntdata"/><Relationship Id="rId14" Type="http://schemas.openxmlformats.org/officeDocument/2006/relationships/font" Target="fonts/Candar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6e8d632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6e8d632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1fda582b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1fda582b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fda582b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fda582b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6e8d632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6e8d632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6e8d632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6e8d632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E365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ndara"/>
                <a:ea typeface="Candara"/>
                <a:cs typeface="Candara"/>
                <a:sym typeface="Candara"/>
              </a:rPr>
              <a:t>Thank you for being here!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ndara"/>
                <a:ea typeface="Candara"/>
                <a:cs typeface="Candara"/>
                <a:sym typeface="Candara"/>
              </a:rPr>
              <a:t>EVA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ndara"/>
                <a:ea typeface="Candara"/>
                <a:cs typeface="Candara"/>
                <a:sym typeface="Candara"/>
              </a:rPr>
              <a:t>Ethical Virtual Assistant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311700" y="3025350"/>
            <a:ext cx="310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Egemen Mermer 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&amp; Iza Hollander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313" y="2266950"/>
            <a:ext cx="2309376" cy="2309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5726725" y="3025350"/>
            <a:ext cx="310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Master Project Information Science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ndara"/>
                <a:ea typeface="Candara"/>
                <a:cs typeface="Candara"/>
                <a:sym typeface="Candara"/>
              </a:rPr>
              <a:t>Project Background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Developers often face ethical concerns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Acting on concerns can be difficult; 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lack of confidence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no decision-making ability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time or budget constraints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conversational agent could help developers argue for ethical decision making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ndara"/>
                <a:ea typeface="Candara"/>
                <a:cs typeface="Candara"/>
                <a:sym typeface="Candara"/>
              </a:rPr>
              <a:t>EVA - Ethical Virtual Assistant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EVA supports ethical decision-making during software development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Simulates real-world conversations with different types of managers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Provides feedback, argument support, and relevant ethical references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Candara"/>
                <a:ea typeface="Candara"/>
                <a:cs typeface="Candara"/>
                <a:sym typeface="Candara"/>
              </a:rPr>
              <a:t>Experiment Overview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At the start of the experiment, you will fill in a pre-survey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You’ll then go through two scenarios involving ethical concerns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 each scenario: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Use the practice tool to choose from suggested response options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EVA will provide feedback on your choices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You’ll write an email to your simulated manager, using EVA’s support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After completing both, you’ll fill out a short post-survey about your experience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