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2" r:id="rId3"/>
    <p:sldMasterId id="2147483695" r:id="rId4"/>
  </p:sldMasterIdLst>
  <p:notesMasterIdLst>
    <p:notesMasterId r:id="rId38"/>
  </p:notesMasterIdLst>
  <p:sldIdLst>
    <p:sldId id="268" r:id="rId5"/>
    <p:sldId id="270" r:id="rId6"/>
    <p:sldId id="271" r:id="rId7"/>
    <p:sldId id="272" r:id="rId8"/>
    <p:sldId id="273" r:id="rId9"/>
    <p:sldId id="274" r:id="rId10"/>
    <p:sldId id="275" r:id="rId11"/>
    <p:sldId id="308" r:id="rId12"/>
    <p:sldId id="309" r:id="rId13"/>
    <p:sldId id="310" r:id="rId14"/>
    <p:sldId id="277" r:id="rId15"/>
    <p:sldId id="314" r:id="rId16"/>
    <p:sldId id="278" r:id="rId17"/>
    <p:sldId id="279" r:id="rId18"/>
    <p:sldId id="280" r:id="rId19"/>
    <p:sldId id="281" r:id="rId20"/>
    <p:sldId id="282" r:id="rId21"/>
    <p:sldId id="284" r:id="rId22"/>
    <p:sldId id="292" r:id="rId23"/>
    <p:sldId id="311" r:id="rId24"/>
    <p:sldId id="294" r:id="rId25"/>
    <p:sldId id="295" r:id="rId26"/>
    <p:sldId id="296" r:id="rId27"/>
    <p:sldId id="297" r:id="rId28"/>
    <p:sldId id="298" r:id="rId29"/>
    <p:sldId id="300" r:id="rId30"/>
    <p:sldId id="301" r:id="rId31"/>
    <p:sldId id="302" r:id="rId32"/>
    <p:sldId id="304" r:id="rId33"/>
    <p:sldId id="305" r:id="rId34"/>
    <p:sldId id="306" r:id="rId35"/>
    <p:sldId id="313" r:id="rId36"/>
    <p:sldId id="312" r:id="rId37"/>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82331"/>
    <a:srgbClr val="A64B52"/>
    <a:srgbClr val="202C54"/>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83" autoAdjust="0"/>
  </p:normalViewPr>
  <p:slideViewPr>
    <p:cSldViewPr snapToGrid="0">
      <p:cViewPr varScale="1">
        <p:scale>
          <a:sx n="41" d="100"/>
          <a:sy n="41" d="100"/>
        </p:scale>
        <p:origin x="-114" y="-564"/>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6494DB9-FCE9-4D33-89E3-879BF60B1768}" type="datetimeFigureOut">
              <a:rPr lang="tr-TR"/>
              <a:pPr>
                <a:defRPr/>
              </a:pPr>
              <a:t>05.12.2019</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840E99F-2FB8-42AB-884D-AF8100464E53}" type="slidenum">
              <a:rPr lang="tr-TR"/>
              <a:pPr>
                <a:defRPr/>
              </a:pPr>
              <a:t>‹#›</a:t>
            </a:fld>
            <a:endParaRPr lang="tr-TR"/>
          </a:p>
        </p:txBody>
      </p:sp>
    </p:spTree>
    <p:extLst>
      <p:ext uri="{BB962C8B-B14F-4D97-AF65-F5344CB8AC3E}">
        <p14:creationId xmlns:p14="http://schemas.microsoft.com/office/powerpoint/2010/main" xmlns="" val="4259228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90"/>
            <a:ext cx="1733551" cy="612775"/>
          </a:xfrm>
          <a:prstGeom prst="rect">
            <a:avLst/>
          </a:prstGeom>
          <a:noFill/>
          <a:ln w="9525">
            <a:noFill/>
            <a:miter lim="800000"/>
            <a:headEnd/>
            <a:tailEnd/>
          </a:ln>
        </p:spPr>
      </p:pic>
      <p:sp>
        <p:nvSpPr>
          <p:cNvPr id="5" name="Dikdörtgen 4"/>
          <p:cNvSpPr/>
          <p:nvPr userDrawn="1"/>
        </p:nvSpPr>
        <p:spPr>
          <a:xfrm>
            <a:off x="0" y="638651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E5DD9085-253E-4144-8316-7BB229041B4B}" type="datetimeFigureOut">
              <a:rPr lang="tr-TR"/>
              <a:pPr>
                <a:defRPr/>
              </a:pPr>
              <a:t>05.12.2019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A3AE0329-5744-4BB9-B742-73418F1EBEC2}"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90"/>
            <a:ext cx="1733551" cy="612775"/>
          </a:xfrm>
          <a:prstGeom prst="rect">
            <a:avLst/>
          </a:prstGeom>
          <a:noFill/>
          <a:ln w="9525">
            <a:noFill/>
            <a:miter lim="800000"/>
            <a:headEnd/>
            <a:tailEnd/>
          </a:ln>
        </p:spPr>
      </p:pic>
      <p:sp>
        <p:nvSpPr>
          <p:cNvPr id="5" name="Dikdörtgen 4"/>
          <p:cNvSpPr/>
          <p:nvPr userDrawn="1"/>
        </p:nvSpPr>
        <p:spPr>
          <a:xfrm>
            <a:off x="0" y="638651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1"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1"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6F84514A-220D-49A0-99F3-B1A30E4C7790}" type="datetimeFigureOut">
              <a:rPr lang="tr-TR"/>
              <a:pPr>
                <a:defRPr/>
              </a:pPr>
              <a:t>05.12.2019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C21A6D70-40F5-42AF-BD40-E1728870D4F1}"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図形 1"/>
          <p:cNvSpPr>
            <a:spLocks noGrp="1"/>
          </p:cNvSpPr>
          <p:nvPr>
            <p:ph type="ctrTitle"/>
          </p:nvPr>
        </p:nvSpPr>
        <p:spPr>
          <a:xfrm>
            <a:off x="1238217" y="1928808"/>
            <a:ext cx="9563131" cy="1470025"/>
          </a:xfrm>
        </p:spPr>
        <p:txBody>
          <a:bodyPr/>
          <a:lstStyle/>
          <a:p>
            <a:r>
              <a:rPr kumimoji="1" lang="tr-TR" altLang="ja-JP" smtClean="0"/>
              <a:t>Asıl başlık stili için tıklatın</a:t>
            </a:r>
            <a:endParaRPr kumimoji="1" lang="ja-JP" altLang="en-US" dirty="0"/>
          </a:p>
        </p:txBody>
      </p:sp>
      <p:sp>
        <p:nvSpPr>
          <p:cNvPr id="8" name="図形 7"/>
          <p:cNvSpPr>
            <a:spLocks noGrp="1"/>
          </p:cNvSpPr>
          <p:nvPr>
            <p:ph type="subTitle" idx="1"/>
          </p:nvPr>
        </p:nvSpPr>
        <p:spPr>
          <a:xfrm>
            <a:off x="1828800" y="3643314"/>
            <a:ext cx="8534400" cy="1285884"/>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tr-TR" altLang="ja-JP" smtClean="0"/>
              <a:t>Asıl alt başlık stilini düzenlemek için tıklatın</a:t>
            </a:r>
            <a:endParaRPr kumimoji="1" lang="ja-JP" altLang="en-US" dirty="0"/>
          </a:p>
        </p:txBody>
      </p:sp>
      <p:sp>
        <p:nvSpPr>
          <p:cNvPr id="12" name="図形 11"/>
          <p:cNvSpPr>
            <a:spLocks noGrp="1"/>
          </p:cNvSpPr>
          <p:nvPr>
            <p:ph type="dt" sz="half" idx="10"/>
          </p:nvPr>
        </p:nvSpPr>
        <p:spPr/>
        <p:txBody>
          <a:bodyPr/>
          <a:lstStyle/>
          <a:p>
            <a:pPr>
              <a:defRPr/>
            </a:pPr>
            <a:fld id="{FFCB47FE-2F8F-40CA-ABD2-0608C59F6432}" type="datetimeFigureOut">
              <a:rPr lang="tr-TR" smtClean="0">
                <a:solidFill>
                  <a:prstClr val="white"/>
                </a:solidFill>
              </a:rPr>
              <a:pPr>
                <a:defRPr/>
              </a:pPr>
              <a:t>05.12.2019</a:t>
            </a:fld>
            <a:endParaRPr lang="tr-TR">
              <a:solidFill>
                <a:prstClr val="white"/>
              </a:solidFill>
            </a:endParaRPr>
          </a:p>
        </p:txBody>
      </p:sp>
      <p:sp>
        <p:nvSpPr>
          <p:cNvPr id="11" name="図形 10"/>
          <p:cNvSpPr>
            <a:spLocks noGrp="1"/>
          </p:cNvSpPr>
          <p:nvPr>
            <p:ph type="ftr" sz="quarter" idx="11"/>
          </p:nvPr>
        </p:nvSpPr>
        <p:spPr/>
        <p:txBody>
          <a:bodyPr/>
          <a:lstStyle/>
          <a:p>
            <a:pPr>
              <a:defRPr/>
            </a:pPr>
            <a:endParaRPr lang="tr-TR">
              <a:solidFill>
                <a:prstClr val="black">
                  <a:tint val="75000"/>
                </a:prstClr>
              </a:solidFill>
            </a:endParaRPr>
          </a:p>
        </p:txBody>
      </p:sp>
      <p:sp>
        <p:nvSpPr>
          <p:cNvPr id="18" name="図形 17"/>
          <p:cNvSpPr>
            <a:spLocks noGrp="1"/>
          </p:cNvSpPr>
          <p:nvPr>
            <p:ph type="sldNum" sz="quarter" idx="12"/>
          </p:nvPr>
        </p:nvSpPr>
        <p:spPr/>
        <p:txBody>
          <a:bodyPr/>
          <a:lstStyle/>
          <a:p>
            <a:pPr>
              <a:defRPr/>
            </a:pPr>
            <a:fld id="{E9518EE9-D9F4-443F-A89B-6952CC6DF8CF}"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453845203"/>
      </p:ext>
    </p:extLst>
  </p:cSld>
  <p:clrMapOvr>
    <a:masterClrMapping/>
  </p:clrMapOvr>
  <p:transition spd="med">
    <p:split orient="ver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tr-TR" altLang="ja-JP" smtClean="0"/>
              <a:t>Asıl başlık stili için tıklatın</a:t>
            </a:r>
            <a:endParaRPr kumimoji="1" lang="ja-JP" altLang="en-US"/>
          </a:p>
        </p:txBody>
      </p:sp>
      <p:sp>
        <p:nvSpPr>
          <p:cNvPr id="3" name="図形 2"/>
          <p:cNvSpPr>
            <a:spLocks noGrp="1"/>
          </p:cNvSpPr>
          <p:nvPr>
            <p:ph idx="1"/>
          </p:nvPr>
        </p:nvSpPr>
        <p:spPr/>
        <p:txBody>
          <a:body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4" name="図形 3"/>
          <p:cNvSpPr>
            <a:spLocks noGrp="1"/>
          </p:cNvSpPr>
          <p:nvPr>
            <p:ph type="dt" sz="half" idx="10"/>
          </p:nvPr>
        </p:nvSpPr>
        <p:spPr/>
        <p:txBody>
          <a:bodyPr/>
          <a:lstStyle/>
          <a:p>
            <a:pPr>
              <a:defRPr/>
            </a:pPr>
            <a:fld id="{C110BBAB-1D1C-4C80-9231-7D9BA6D48DE7}" type="datetimeFigureOut">
              <a:rPr lang="tr-TR" smtClean="0">
                <a:solidFill>
                  <a:prstClr val="white"/>
                </a:solidFill>
              </a:rPr>
              <a:pPr>
                <a:defRPr/>
              </a:pPr>
              <a:t>05.12.2019</a:t>
            </a:fld>
            <a:endParaRPr lang="tr-TR">
              <a:solidFill>
                <a:prstClr val="white"/>
              </a:solidFill>
            </a:endParaRPr>
          </a:p>
        </p:txBody>
      </p:sp>
      <p:sp>
        <p:nvSpPr>
          <p:cNvPr id="5" name="図形 4"/>
          <p:cNvSpPr>
            <a:spLocks noGrp="1"/>
          </p:cNvSpPr>
          <p:nvPr>
            <p:ph type="ftr" sz="quarter" idx="11"/>
          </p:nvPr>
        </p:nvSpPr>
        <p:spPr/>
        <p:txBody>
          <a:bodyPr/>
          <a:lstStyle/>
          <a:p>
            <a:pPr>
              <a:defRPr/>
            </a:pPr>
            <a:endParaRPr lang="tr-TR">
              <a:solidFill>
                <a:prstClr val="black">
                  <a:tint val="75000"/>
                </a:prstClr>
              </a:solidFill>
            </a:endParaRPr>
          </a:p>
        </p:txBody>
      </p:sp>
      <p:sp>
        <p:nvSpPr>
          <p:cNvPr id="6" name="図形 5"/>
          <p:cNvSpPr>
            <a:spLocks noGrp="1"/>
          </p:cNvSpPr>
          <p:nvPr>
            <p:ph type="sldNum" sz="quarter" idx="12"/>
          </p:nvPr>
        </p:nvSpPr>
        <p:spPr/>
        <p:txBody>
          <a:bodyPr/>
          <a:lstStyle/>
          <a:p>
            <a:pPr>
              <a:defRPr/>
            </a:pPr>
            <a:fld id="{89A0586D-E617-4D8D-A2BA-3D052C100ADE}"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3011543550"/>
      </p:ext>
    </p:extLst>
  </p:cSld>
  <p:clrMapOvr>
    <a:masterClrMapping/>
  </p:clrMapOvr>
  <p:transition spd="med">
    <p:split orient="vert"/>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図形 1"/>
          <p:cNvSpPr>
            <a:spLocks noGrp="1"/>
          </p:cNvSpPr>
          <p:nvPr>
            <p:ph type="title"/>
          </p:nvPr>
        </p:nvSpPr>
        <p:spPr>
          <a:xfrm>
            <a:off x="1333470" y="4714889"/>
            <a:ext cx="9620319" cy="862009"/>
          </a:xfrm>
        </p:spPr>
        <p:txBody>
          <a:bodyPr anchor="t"/>
          <a:lstStyle>
            <a:lvl1pPr algn="l">
              <a:defRPr sz="4000" b="1" cap="all"/>
            </a:lvl1pPr>
          </a:lstStyle>
          <a:p>
            <a:r>
              <a:rPr kumimoji="1" lang="tr-TR" altLang="ja-JP" smtClean="0"/>
              <a:t>Asıl başlık stili için tıklatın</a:t>
            </a:r>
            <a:endParaRPr kumimoji="1" lang="ja-JP" altLang="en-US" dirty="0"/>
          </a:p>
        </p:txBody>
      </p:sp>
      <p:sp>
        <p:nvSpPr>
          <p:cNvPr id="3" name="図形 2"/>
          <p:cNvSpPr>
            <a:spLocks noGrp="1"/>
          </p:cNvSpPr>
          <p:nvPr>
            <p:ph type="body" idx="1"/>
          </p:nvPr>
        </p:nvSpPr>
        <p:spPr>
          <a:xfrm>
            <a:off x="1333468" y="2857496"/>
            <a:ext cx="9620317" cy="1785950"/>
          </a:xfrm>
        </p:spPr>
        <p:txBody>
          <a:bodyPr anchor="b"/>
          <a:lstStyle>
            <a:lvl1pPr marL="0" indent="0">
              <a:buNone/>
              <a:defRPr sz="2000">
                <a:solidFill>
                  <a:schemeClr val="tx2"/>
                </a:solidFill>
              </a:defRPr>
            </a:lvl1pPr>
            <a:lvl2pPr marL="457200" indent="0">
              <a:buNone/>
              <a:defRPr sz="1800">
                <a:solidFill>
                  <a:schemeClr val="tx2"/>
                </a:solidFill>
              </a:defRPr>
            </a:lvl2pPr>
            <a:lvl3pPr marL="914400" indent="0">
              <a:buNone/>
              <a:defRPr sz="1600">
                <a:solidFill>
                  <a:schemeClr val="tx2"/>
                </a:solidFill>
              </a:defRPr>
            </a:lvl3pPr>
            <a:lvl4pPr marL="1371600" indent="0">
              <a:buNone/>
              <a:defRPr sz="1400">
                <a:solidFill>
                  <a:schemeClr val="tx2"/>
                </a:solidFill>
              </a:defRPr>
            </a:lvl4pPr>
            <a:lvl5pPr marL="1828800" indent="0">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dirty="0"/>
          </a:p>
        </p:txBody>
      </p:sp>
      <p:sp>
        <p:nvSpPr>
          <p:cNvPr id="4" name="図形 3"/>
          <p:cNvSpPr>
            <a:spLocks noGrp="1"/>
          </p:cNvSpPr>
          <p:nvPr>
            <p:ph type="dt" sz="half" idx="10"/>
          </p:nvPr>
        </p:nvSpPr>
        <p:spPr/>
        <p:txBody>
          <a:bodyPr/>
          <a:lstStyle>
            <a:lvl1pPr>
              <a:defRPr>
                <a:solidFill>
                  <a:schemeClr val="tx1">
                    <a:tint val="75000"/>
                  </a:schemeClr>
                </a:solidFill>
              </a:defRPr>
            </a:lvl1pPr>
          </a:lstStyle>
          <a:p>
            <a:pPr>
              <a:defRPr/>
            </a:pPr>
            <a:fld id="{7A91E251-76B7-4048-B370-6057873859AE}" type="datetimeFigureOut">
              <a:rPr lang="tr-TR" smtClean="0">
                <a:solidFill>
                  <a:prstClr val="black">
                    <a:tint val="75000"/>
                  </a:prstClr>
                </a:solidFill>
              </a:rPr>
              <a:pPr>
                <a:defRPr/>
              </a:pPr>
              <a:t>05.12.2019</a:t>
            </a:fld>
            <a:endParaRPr lang="tr-TR">
              <a:solidFill>
                <a:prstClr val="black">
                  <a:tint val="75000"/>
                </a:prstClr>
              </a:solidFill>
            </a:endParaRPr>
          </a:p>
        </p:txBody>
      </p:sp>
      <p:sp>
        <p:nvSpPr>
          <p:cNvPr id="5" name="図形 4"/>
          <p:cNvSpPr>
            <a:spLocks noGrp="1"/>
          </p:cNvSpPr>
          <p:nvPr>
            <p:ph type="ftr" sz="quarter" idx="11"/>
          </p:nvPr>
        </p:nvSpPr>
        <p:spPr/>
        <p:txBody>
          <a:bodyPr/>
          <a:lstStyle/>
          <a:p>
            <a:pPr>
              <a:defRPr/>
            </a:pPr>
            <a:endParaRPr lang="tr-TR">
              <a:solidFill>
                <a:prstClr val="black">
                  <a:tint val="75000"/>
                </a:prstClr>
              </a:solidFill>
            </a:endParaRPr>
          </a:p>
        </p:txBody>
      </p:sp>
      <p:sp>
        <p:nvSpPr>
          <p:cNvPr id="6" name="図形 5"/>
          <p:cNvSpPr>
            <a:spLocks noGrp="1"/>
          </p:cNvSpPr>
          <p:nvPr>
            <p:ph type="sldNum" sz="quarter" idx="12"/>
          </p:nvPr>
        </p:nvSpPr>
        <p:spPr/>
        <p:txBody>
          <a:bodyPr/>
          <a:lstStyle>
            <a:lvl1pPr>
              <a:defRPr>
                <a:solidFill>
                  <a:schemeClr val="tx1">
                    <a:tint val="75000"/>
                  </a:schemeClr>
                </a:solidFill>
              </a:defRPr>
            </a:lvl1pPr>
          </a:lstStyle>
          <a:p>
            <a:pPr>
              <a:defRPr/>
            </a:pPr>
            <a:fld id="{CB2F722A-2918-43AD-B56B-6E301C316E09}" type="slidenum">
              <a:rPr lang="tr-TR" smtClean="0">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xmlns="" val="4279824413"/>
      </p:ext>
    </p:extLst>
  </p:cSld>
  <p:clrMapOvr>
    <a:masterClrMapping/>
  </p:clrMapOvr>
  <p:transition spd="med">
    <p:split orient="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tr-TR" altLang="ja-JP" smtClean="0"/>
              <a:t>Asıl başlık stili için tıklatın</a:t>
            </a:r>
            <a:endParaRPr kumimoji="1" lang="ja-JP" altLang="en-US"/>
          </a:p>
        </p:txBody>
      </p:sp>
      <p:sp>
        <p:nvSpPr>
          <p:cNvPr id="3" name="図形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4" name="図形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5" name="図形 4"/>
          <p:cNvSpPr>
            <a:spLocks noGrp="1"/>
          </p:cNvSpPr>
          <p:nvPr>
            <p:ph type="dt" sz="half" idx="10"/>
          </p:nvPr>
        </p:nvSpPr>
        <p:spPr/>
        <p:txBody>
          <a:bodyPr/>
          <a:lstStyle/>
          <a:p>
            <a:pPr>
              <a:defRPr/>
            </a:pPr>
            <a:fld id="{376C38A8-EB46-47E0-BA13-789A7ADB3BEB}" type="datetimeFigureOut">
              <a:rPr lang="tr-TR" smtClean="0">
                <a:solidFill>
                  <a:prstClr val="white"/>
                </a:solidFill>
              </a:rPr>
              <a:pPr>
                <a:defRPr/>
              </a:pPr>
              <a:t>05.12.2019</a:t>
            </a:fld>
            <a:endParaRPr lang="tr-TR">
              <a:solidFill>
                <a:prstClr val="white"/>
              </a:solidFill>
            </a:endParaRPr>
          </a:p>
        </p:txBody>
      </p:sp>
      <p:sp>
        <p:nvSpPr>
          <p:cNvPr id="6" name="図形 5"/>
          <p:cNvSpPr>
            <a:spLocks noGrp="1"/>
          </p:cNvSpPr>
          <p:nvPr>
            <p:ph type="ftr" sz="quarter" idx="11"/>
          </p:nvPr>
        </p:nvSpPr>
        <p:spPr/>
        <p:txBody>
          <a:bodyPr/>
          <a:lstStyle/>
          <a:p>
            <a:pPr>
              <a:defRPr/>
            </a:pPr>
            <a:endParaRPr lang="tr-TR">
              <a:solidFill>
                <a:prstClr val="black">
                  <a:tint val="75000"/>
                </a:prstClr>
              </a:solidFill>
            </a:endParaRPr>
          </a:p>
        </p:txBody>
      </p:sp>
      <p:sp>
        <p:nvSpPr>
          <p:cNvPr id="7" name="図形 6"/>
          <p:cNvSpPr>
            <a:spLocks noGrp="1"/>
          </p:cNvSpPr>
          <p:nvPr>
            <p:ph type="sldNum" sz="quarter" idx="12"/>
          </p:nvPr>
        </p:nvSpPr>
        <p:spPr/>
        <p:txBody>
          <a:bodyPr/>
          <a:lstStyle/>
          <a:p>
            <a:pPr>
              <a:defRPr/>
            </a:pPr>
            <a:fld id="{6C422658-7B89-4782-BEFE-8AC051224232}"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2460225234"/>
      </p:ext>
    </p:extLst>
  </p:cSld>
  <p:clrMapOvr>
    <a:masterClrMapping/>
  </p:clrMapOvr>
  <p:transition spd="med">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lvl1pPr>
              <a:defRPr/>
            </a:lvl1pPr>
          </a:lstStyle>
          <a:p>
            <a:r>
              <a:rPr kumimoji="1" lang="tr-TR" altLang="ja-JP" smtClean="0"/>
              <a:t>Asıl başlık stili için tıklatın</a:t>
            </a:r>
            <a:endParaRPr kumimoji="1" lang="ja-JP" altLang="en-US"/>
          </a:p>
        </p:txBody>
      </p:sp>
      <p:sp>
        <p:nvSpPr>
          <p:cNvPr id="3" name="図形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a:p>
        </p:txBody>
      </p:sp>
      <p:sp>
        <p:nvSpPr>
          <p:cNvPr id="4" name="図形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5" name="図形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a:p>
        </p:txBody>
      </p:sp>
      <p:sp>
        <p:nvSpPr>
          <p:cNvPr id="6" name="図形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7" name="図形 6"/>
          <p:cNvSpPr>
            <a:spLocks noGrp="1"/>
          </p:cNvSpPr>
          <p:nvPr>
            <p:ph type="dt" sz="half" idx="10"/>
          </p:nvPr>
        </p:nvSpPr>
        <p:spPr/>
        <p:txBody>
          <a:bodyPr/>
          <a:lstStyle/>
          <a:p>
            <a:pPr>
              <a:defRPr/>
            </a:pPr>
            <a:fld id="{BD87F781-274D-49F6-A6A4-93C48F10521C}" type="datetimeFigureOut">
              <a:rPr lang="tr-TR" smtClean="0">
                <a:solidFill>
                  <a:prstClr val="white"/>
                </a:solidFill>
              </a:rPr>
              <a:pPr>
                <a:defRPr/>
              </a:pPr>
              <a:t>05.12.2019</a:t>
            </a:fld>
            <a:endParaRPr lang="tr-TR">
              <a:solidFill>
                <a:prstClr val="white"/>
              </a:solidFill>
            </a:endParaRPr>
          </a:p>
        </p:txBody>
      </p:sp>
      <p:sp>
        <p:nvSpPr>
          <p:cNvPr id="8" name="図形 7"/>
          <p:cNvSpPr>
            <a:spLocks noGrp="1"/>
          </p:cNvSpPr>
          <p:nvPr>
            <p:ph type="ftr" sz="quarter" idx="11"/>
          </p:nvPr>
        </p:nvSpPr>
        <p:spPr/>
        <p:txBody>
          <a:bodyPr/>
          <a:lstStyle/>
          <a:p>
            <a:pPr>
              <a:defRPr/>
            </a:pPr>
            <a:endParaRPr lang="tr-TR">
              <a:solidFill>
                <a:prstClr val="black">
                  <a:tint val="75000"/>
                </a:prstClr>
              </a:solidFill>
            </a:endParaRPr>
          </a:p>
        </p:txBody>
      </p:sp>
      <p:sp>
        <p:nvSpPr>
          <p:cNvPr id="9" name="図形 8"/>
          <p:cNvSpPr>
            <a:spLocks noGrp="1"/>
          </p:cNvSpPr>
          <p:nvPr>
            <p:ph type="sldNum" sz="quarter" idx="12"/>
          </p:nvPr>
        </p:nvSpPr>
        <p:spPr/>
        <p:txBody>
          <a:bodyPr/>
          <a:lstStyle/>
          <a:p>
            <a:pPr>
              <a:defRPr/>
            </a:pPr>
            <a:fld id="{69302BA7-5EF6-4C92-AC7F-06E21EE964E7}"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3891891703"/>
      </p:ext>
    </p:extLst>
  </p:cSld>
  <p:clrMapOvr>
    <a:masterClrMapping/>
  </p:clrMapOvr>
  <p:transition spd="med">
    <p:split orient="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図形 1"/>
          <p:cNvSpPr>
            <a:spLocks noGrp="1"/>
          </p:cNvSpPr>
          <p:nvPr>
            <p:ph type="title"/>
          </p:nvPr>
        </p:nvSpPr>
        <p:spPr>
          <a:xfrm>
            <a:off x="2228864" y="4572008"/>
            <a:ext cx="8534421" cy="928686"/>
          </a:xfrm>
        </p:spPr>
        <p:txBody>
          <a:bodyPr/>
          <a:lstStyle/>
          <a:p>
            <a:r>
              <a:rPr kumimoji="1" lang="tr-TR" altLang="ja-JP" smtClean="0"/>
              <a:t>Asıl başlık stili için tıklatın</a:t>
            </a:r>
            <a:endParaRPr kumimoji="1" lang="ja-JP" altLang="en-US" dirty="0"/>
          </a:p>
        </p:txBody>
      </p:sp>
      <p:sp>
        <p:nvSpPr>
          <p:cNvPr id="3" name="図形 2"/>
          <p:cNvSpPr>
            <a:spLocks noGrp="1"/>
          </p:cNvSpPr>
          <p:nvPr>
            <p:ph type="dt" sz="half" idx="10"/>
          </p:nvPr>
        </p:nvSpPr>
        <p:spPr/>
        <p:txBody>
          <a:bodyPr/>
          <a:lstStyle/>
          <a:p>
            <a:pPr>
              <a:defRPr/>
            </a:pPr>
            <a:fld id="{9C2EDE44-E331-4F85-AB88-DB3C7D4B8683}" type="datetimeFigureOut">
              <a:rPr lang="tr-TR" smtClean="0">
                <a:solidFill>
                  <a:prstClr val="white"/>
                </a:solidFill>
              </a:rPr>
              <a:pPr>
                <a:defRPr/>
              </a:pPr>
              <a:t>05.12.2019</a:t>
            </a:fld>
            <a:endParaRPr lang="tr-TR">
              <a:solidFill>
                <a:prstClr val="white"/>
              </a:solidFill>
            </a:endParaRPr>
          </a:p>
        </p:txBody>
      </p:sp>
      <p:sp>
        <p:nvSpPr>
          <p:cNvPr id="4" name="図形 3"/>
          <p:cNvSpPr>
            <a:spLocks noGrp="1"/>
          </p:cNvSpPr>
          <p:nvPr>
            <p:ph type="ftr" sz="quarter" idx="11"/>
          </p:nvPr>
        </p:nvSpPr>
        <p:spPr/>
        <p:txBody>
          <a:bodyPr/>
          <a:lstStyle/>
          <a:p>
            <a:pPr>
              <a:defRPr/>
            </a:pPr>
            <a:endParaRPr lang="tr-TR">
              <a:solidFill>
                <a:prstClr val="black">
                  <a:tint val="75000"/>
                </a:prstClr>
              </a:solidFill>
            </a:endParaRPr>
          </a:p>
        </p:txBody>
      </p:sp>
      <p:sp>
        <p:nvSpPr>
          <p:cNvPr id="5" name="図形 4"/>
          <p:cNvSpPr>
            <a:spLocks noGrp="1"/>
          </p:cNvSpPr>
          <p:nvPr>
            <p:ph type="sldNum" sz="quarter" idx="12"/>
          </p:nvPr>
        </p:nvSpPr>
        <p:spPr/>
        <p:txBody>
          <a:bodyPr/>
          <a:lstStyle/>
          <a:p>
            <a:pPr>
              <a:defRPr/>
            </a:pPr>
            <a:fld id="{0F031C21-CFC6-4640-B63A-E3234AFD6550}"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2294767095"/>
      </p:ext>
    </p:extLst>
  </p:cSld>
  <p:clrMapOvr>
    <a:masterClrMapping/>
  </p:clrMapOvr>
  <p:transition spd="med">
    <p:split orient="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pPr>
              <a:defRPr/>
            </a:pPr>
            <a:fld id="{01AFDA3A-2017-4E5A-AF29-35AE08A951CB}" type="datetimeFigureOut">
              <a:rPr lang="tr-TR" smtClean="0">
                <a:solidFill>
                  <a:prstClr val="white"/>
                </a:solidFill>
              </a:rPr>
              <a:pPr>
                <a:defRPr/>
              </a:pPr>
              <a:t>05.12.2019</a:t>
            </a:fld>
            <a:endParaRPr lang="tr-TR">
              <a:solidFill>
                <a:prstClr val="white"/>
              </a:solidFill>
            </a:endParaRPr>
          </a:p>
        </p:txBody>
      </p:sp>
      <p:sp>
        <p:nvSpPr>
          <p:cNvPr id="3" name="図形 2"/>
          <p:cNvSpPr>
            <a:spLocks noGrp="1"/>
          </p:cNvSpPr>
          <p:nvPr>
            <p:ph type="ftr" sz="quarter" idx="11"/>
          </p:nvPr>
        </p:nvSpPr>
        <p:spPr/>
        <p:txBody>
          <a:bodyPr/>
          <a:lstStyle/>
          <a:p>
            <a:pPr>
              <a:defRPr/>
            </a:pPr>
            <a:endParaRPr lang="tr-TR">
              <a:solidFill>
                <a:prstClr val="black">
                  <a:tint val="75000"/>
                </a:prstClr>
              </a:solidFill>
            </a:endParaRPr>
          </a:p>
        </p:txBody>
      </p:sp>
      <p:sp>
        <p:nvSpPr>
          <p:cNvPr id="4" name="図形 3"/>
          <p:cNvSpPr>
            <a:spLocks noGrp="1"/>
          </p:cNvSpPr>
          <p:nvPr>
            <p:ph type="sldNum" sz="quarter" idx="12"/>
          </p:nvPr>
        </p:nvSpPr>
        <p:spPr/>
        <p:txBody>
          <a:bodyPr/>
          <a:lstStyle/>
          <a:p>
            <a:pPr>
              <a:defRPr/>
            </a:pPr>
            <a:fld id="{E66129CF-37B7-483D-AD34-ED0C178DBF2E}"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281145532"/>
      </p:ext>
    </p:extLst>
  </p:cSld>
  <p:clrMapOvr>
    <a:masterClrMapping/>
  </p:clrMapOvr>
  <p:transition spd="med">
    <p:split orient="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図形 1"/>
          <p:cNvSpPr>
            <a:spLocks noGrp="1"/>
          </p:cNvSpPr>
          <p:nvPr>
            <p:ph type="title"/>
          </p:nvPr>
        </p:nvSpPr>
        <p:spPr>
          <a:xfrm>
            <a:off x="609603" y="273050"/>
            <a:ext cx="4011084" cy="1162050"/>
          </a:xfrm>
        </p:spPr>
        <p:txBody>
          <a:bodyPr anchor="b"/>
          <a:lstStyle>
            <a:lvl1pPr algn="l">
              <a:defRPr sz="2000" b="1"/>
            </a:lvl1pPr>
          </a:lstStyle>
          <a:p>
            <a:r>
              <a:rPr kumimoji="1" lang="tr-TR" altLang="ja-JP" smtClean="0"/>
              <a:t>Asıl başlık stili için tıklatın</a:t>
            </a:r>
            <a:endParaRPr kumimoji="1" lang="ja-JP" altLang="en-US"/>
          </a:p>
        </p:txBody>
      </p:sp>
      <p:sp>
        <p:nvSpPr>
          <p:cNvPr id="3" name="図形 2"/>
          <p:cNvSpPr>
            <a:spLocks noGrp="1"/>
          </p:cNvSpPr>
          <p:nvPr>
            <p:ph idx="1"/>
          </p:nvPr>
        </p:nvSpPr>
        <p:spPr>
          <a:xfrm>
            <a:off x="4766733" y="1428742"/>
            <a:ext cx="6815667"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a:p>
        </p:txBody>
      </p:sp>
      <p:sp>
        <p:nvSpPr>
          <p:cNvPr id="5" name="図形 4"/>
          <p:cNvSpPr>
            <a:spLocks noGrp="1"/>
          </p:cNvSpPr>
          <p:nvPr>
            <p:ph type="dt" sz="half" idx="10"/>
          </p:nvPr>
        </p:nvSpPr>
        <p:spPr/>
        <p:txBody>
          <a:bodyPr/>
          <a:lstStyle/>
          <a:p>
            <a:pPr>
              <a:defRPr/>
            </a:pPr>
            <a:fld id="{5681CAA2-E8C7-4614-BA11-AD8EDFCBCFDC}" type="datetimeFigureOut">
              <a:rPr lang="tr-TR" smtClean="0">
                <a:solidFill>
                  <a:prstClr val="white"/>
                </a:solidFill>
              </a:rPr>
              <a:pPr>
                <a:defRPr/>
              </a:pPr>
              <a:t>05.12.2019</a:t>
            </a:fld>
            <a:endParaRPr lang="tr-TR">
              <a:solidFill>
                <a:prstClr val="white"/>
              </a:solidFill>
            </a:endParaRPr>
          </a:p>
        </p:txBody>
      </p:sp>
      <p:sp>
        <p:nvSpPr>
          <p:cNvPr id="6" name="図形 5"/>
          <p:cNvSpPr>
            <a:spLocks noGrp="1"/>
          </p:cNvSpPr>
          <p:nvPr>
            <p:ph type="ftr" sz="quarter" idx="11"/>
          </p:nvPr>
        </p:nvSpPr>
        <p:spPr/>
        <p:txBody>
          <a:bodyPr/>
          <a:lstStyle/>
          <a:p>
            <a:pPr>
              <a:defRPr/>
            </a:pPr>
            <a:endParaRPr lang="tr-TR">
              <a:solidFill>
                <a:prstClr val="black">
                  <a:tint val="75000"/>
                </a:prstClr>
              </a:solidFill>
            </a:endParaRPr>
          </a:p>
        </p:txBody>
      </p:sp>
      <p:sp>
        <p:nvSpPr>
          <p:cNvPr id="7" name="図形 6"/>
          <p:cNvSpPr>
            <a:spLocks noGrp="1"/>
          </p:cNvSpPr>
          <p:nvPr>
            <p:ph type="sldNum" sz="quarter" idx="12"/>
          </p:nvPr>
        </p:nvSpPr>
        <p:spPr/>
        <p:txBody>
          <a:bodyPr/>
          <a:lstStyle/>
          <a:p>
            <a:pPr>
              <a:defRPr/>
            </a:pPr>
            <a:fld id="{7CD24F8C-DB44-4124-92B8-D2D787083497}"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35123164"/>
      </p:ext>
    </p:extLst>
  </p:cSld>
  <p:clrMapOvr>
    <a:masterClrMapping/>
  </p:clrMapOvr>
  <p:transition spd="med">
    <p:split orient="vert"/>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図形 1"/>
          <p:cNvSpPr>
            <a:spLocks noGrp="1"/>
          </p:cNvSpPr>
          <p:nvPr>
            <p:ph type="title"/>
          </p:nvPr>
        </p:nvSpPr>
        <p:spPr>
          <a:xfrm>
            <a:off x="2389717" y="5014914"/>
            <a:ext cx="7315200" cy="414350"/>
          </a:xfrm>
        </p:spPr>
        <p:txBody>
          <a:bodyPr anchor="b"/>
          <a:lstStyle>
            <a:lvl1pPr algn="ctr">
              <a:defRPr sz="2000" b="1"/>
            </a:lvl1pPr>
          </a:lstStyle>
          <a:p>
            <a:r>
              <a:rPr kumimoji="1" lang="tr-TR" altLang="ja-JP" smtClean="0"/>
              <a:t>Asıl başlık stili için tıklatın</a:t>
            </a:r>
            <a:endParaRPr kumimoji="1" lang="ja-JP" altLang="en-US" dirty="0"/>
          </a:p>
        </p:txBody>
      </p:sp>
      <p:sp>
        <p:nvSpPr>
          <p:cNvPr id="3" name="正方形/長方形 2"/>
          <p:cNvSpPr>
            <a:spLocks noGrp="1"/>
          </p:cNvSpPr>
          <p:nvPr>
            <p:ph type="pic" idx="1"/>
          </p:nvPr>
        </p:nvSpPr>
        <p:spPr>
          <a:xfrm>
            <a:off x="2389717" y="742960"/>
            <a:ext cx="7315200" cy="4114800"/>
          </a:xfrm>
          <a:prstGeom prst="rect">
            <a:avLst/>
          </a:prstGeom>
          <a:noFill/>
          <a:ln w="50800" cap="sq">
            <a:solidFill>
              <a:schemeClr val="tx1"/>
            </a:solidFill>
            <a:miter lim="800000"/>
          </a:ln>
          <a:effectLst>
            <a:outerShdw blurRad="76200" dist="50800" dir="13500000" algn="tl" rotWithShape="0">
              <a:schemeClr val="bg1">
                <a:alpha val="80000"/>
              </a:scheme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tr-TR" altLang="ja-JP" smtClean="0"/>
              <a:t>Resim eklemek için simgeyi tıklatın</a:t>
            </a:r>
            <a:endParaRPr kumimoji="1" lang="ja-JP" altLang="en-US" dirty="0"/>
          </a:p>
        </p:txBody>
      </p:sp>
      <p:sp>
        <p:nvSpPr>
          <p:cNvPr id="4" name="図形 3"/>
          <p:cNvSpPr>
            <a:spLocks noGrp="1"/>
          </p:cNvSpPr>
          <p:nvPr>
            <p:ph type="body" sz="half" idx="2"/>
          </p:nvPr>
        </p:nvSpPr>
        <p:spPr>
          <a:xfrm>
            <a:off x="2389717" y="5481658"/>
            <a:ext cx="7315200" cy="804862"/>
          </a:xfrm>
        </p:spPr>
        <p:txBody>
          <a:bodyP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dirty="0"/>
          </a:p>
        </p:txBody>
      </p:sp>
      <p:sp>
        <p:nvSpPr>
          <p:cNvPr id="5" name="図形 4"/>
          <p:cNvSpPr>
            <a:spLocks noGrp="1"/>
          </p:cNvSpPr>
          <p:nvPr>
            <p:ph type="dt" sz="half" idx="10"/>
          </p:nvPr>
        </p:nvSpPr>
        <p:spPr/>
        <p:txBody>
          <a:bodyPr/>
          <a:lstStyle/>
          <a:p>
            <a:pPr>
              <a:defRPr/>
            </a:pPr>
            <a:fld id="{9B26B1A0-1DE9-4496-9461-DB8C4BA5F679}" type="datetimeFigureOut">
              <a:rPr lang="tr-TR" smtClean="0">
                <a:solidFill>
                  <a:prstClr val="white"/>
                </a:solidFill>
              </a:rPr>
              <a:pPr>
                <a:defRPr/>
              </a:pPr>
              <a:t>05.12.2019</a:t>
            </a:fld>
            <a:endParaRPr lang="tr-TR">
              <a:solidFill>
                <a:prstClr val="white"/>
              </a:solidFill>
            </a:endParaRPr>
          </a:p>
        </p:txBody>
      </p:sp>
      <p:sp>
        <p:nvSpPr>
          <p:cNvPr id="6" name="図形 5"/>
          <p:cNvSpPr>
            <a:spLocks noGrp="1"/>
          </p:cNvSpPr>
          <p:nvPr>
            <p:ph type="ftr" sz="quarter" idx="11"/>
          </p:nvPr>
        </p:nvSpPr>
        <p:spPr/>
        <p:txBody>
          <a:bodyPr/>
          <a:lstStyle/>
          <a:p>
            <a:pPr>
              <a:defRPr/>
            </a:pPr>
            <a:endParaRPr lang="tr-TR">
              <a:solidFill>
                <a:prstClr val="black">
                  <a:tint val="75000"/>
                </a:prstClr>
              </a:solidFill>
            </a:endParaRPr>
          </a:p>
        </p:txBody>
      </p:sp>
      <p:sp>
        <p:nvSpPr>
          <p:cNvPr id="7" name="図形 6"/>
          <p:cNvSpPr>
            <a:spLocks noGrp="1"/>
          </p:cNvSpPr>
          <p:nvPr>
            <p:ph type="sldNum" sz="quarter" idx="12"/>
          </p:nvPr>
        </p:nvSpPr>
        <p:spPr/>
        <p:txBody>
          <a:bodyPr/>
          <a:lstStyle/>
          <a:p>
            <a:pPr>
              <a:defRPr/>
            </a:pPr>
            <a:fld id="{17F1A7A4-8BDD-4AA1-95C6-1BDFDD482FF5}"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3334591606"/>
      </p:ext>
    </p:extLst>
  </p:cSld>
  <p:clrMapOvr>
    <a:masterClrMapping/>
  </p:clrMapOvr>
  <p:transition spd="med">
    <p:split orient="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90"/>
            <a:ext cx="1733551" cy="612775"/>
          </a:xfrm>
          <a:prstGeom prst="rect">
            <a:avLst/>
          </a:prstGeom>
          <a:noFill/>
          <a:ln w="9525">
            <a:noFill/>
            <a:miter lim="800000"/>
            <a:headEnd/>
            <a:tailEnd/>
          </a:ln>
        </p:spPr>
      </p:pic>
      <p:sp>
        <p:nvSpPr>
          <p:cNvPr id="5" name="Dikdörtgen 4"/>
          <p:cNvSpPr/>
          <p:nvPr userDrawn="1"/>
        </p:nvSpPr>
        <p:spPr>
          <a:xfrm>
            <a:off x="0" y="638651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1" y="170974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8A4230EF-C418-4AAF-8E63-5C0E480881A1}" type="datetimeFigureOut">
              <a:rPr lang="tr-TR"/>
              <a:pPr>
                <a:defRPr/>
              </a:pPr>
              <a:t>05.12.2019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F9F03EDA-9E2B-48F2-BC41-3753BB1F780B}"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図形 1"/>
          <p:cNvSpPr>
            <a:spLocks noGrp="1"/>
          </p:cNvSpPr>
          <p:nvPr>
            <p:ph type="title"/>
          </p:nvPr>
        </p:nvSpPr>
        <p:spPr>
          <a:xfrm>
            <a:off x="895353" y="274638"/>
            <a:ext cx="10439435" cy="1011222"/>
          </a:xfrm>
        </p:spPr>
        <p:txBody>
          <a:bodyPr/>
          <a:lstStyle/>
          <a:p>
            <a:r>
              <a:rPr kumimoji="1" lang="tr-TR" altLang="ja-JP" smtClean="0"/>
              <a:t>Asıl başlık stili için tıklatın</a:t>
            </a:r>
            <a:endParaRPr kumimoji="1" lang="ja-JP" altLang="en-US" dirty="0"/>
          </a:p>
        </p:txBody>
      </p:sp>
      <p:sp>
        <p:nvSpPr>
          <p:cNvPr id="3" name="図形 2"/>
          <p:cNvSpPr>
            <a:spLocks noGrp="1"/>
          </p:cNvSpPr>
          <p:nvPr>
            <p:ph type="body" orient="vert" idx="1"/>
          </p:nvPr>
        </p:nvSpPr>
        <p:spPr>
          <a:xfrm>
            <a:off x="895353" y="1285860"/>
            <a:ext cx="10439435" cy="4357718"/>
          </a:xfrm>
        </p:spPr>
        <p:txBody>
          <a:bodyPr vert="eaVert"/>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type="dt" sz="half" idx="10"/>
          </p:nvPr>
        </p:nvSpPr>
        <p:spPr/>
        <p:txBody>
          <a:bodyPr/>
          <a:lstStyle/>
          <a:p>
            <a:pPr>
              <a:defRPr/>
            </a:pPr>
            <a:fld id="{FE5BC8B4-90F5-4A28-BB67-410DEA84B5FA}" type="datetimeFigureOut">
              <a:rPr lang="tr-TR" smtClean="0">
                <a:solidFill>
                  <a:prstClr val="white"/>
                </a:solidFill>
              </a:rPr>
              <a:pPr>
                <a:defRPr/>
              </a:pPr>
              <a:t>05.12.2019</a:t>
            </a:fld>
            <a:endParaRPr lang="tr-TR">
              <a:solidFill>
                <a:prstClr val="white"/>
              </a:solidFill>
            </a:endParaRPr>
          </a:p>
        </p:txBody>
      </p:sp>
      <p:sp>
        <p:nvSpPr>
          <p:cNvPr id="5" name="図形 4"/>
          <p:cNvSpPr>
            <a:spLocks noGrp="1"/>
          </p:cNvSpPr>
          <p:nvPr>
            <p:ph type="ftr" sz="quarter" idx="11"/>
          </p:nvPr>
        </p:nvSpPr>
        <p:spPr/>
        <p:txBody>
          <a:bodyPr/>
          <a:lstStyle/>
          <a:p>
            <a:pPr>
              <a:defRPr/>
            </a:pPr>
            <a:endParaRPr lang="tr-TR">
              <a:solidFill>
                <a:prstClr val="black">
                  <a:tint val="75000"/>
                </a:prstClr>
              </a:solidFill>
            </a:endParaRPr>
          </a:p>
        </p:txBody>
      </p:sp>
      <p:sp>
        <p:nvSpPr>
          <p:cNvPr id="6" name="図形 5"/>
          <p:cNvSpPr>
            <a:spLocks noGrp="1"/>
          </p:cNvSpPr>
          <p:nvPr>
            <p:ph type="sldNum" sz="quarter" idx="12"/>
          </p:nvPr>
        </p:nvSpPr>
        <p:spPr/>
        <p:txBody>
          <a:bodyPr/>
          <a:lstStyle/>
          <a:p>
            <a:pPr>
              <a:defRPr/>
            </a:pPr>
            <a:fld id="{B9F860BA-919F-420C-99C7-B5B745D80D9F}"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3298301952"/>
      </p:ext>
    </p:extLst>
  </p:cSld>
  <p:clrMapOvr>
    <a:masterClrMapping/>
  </p:clrMapOvr>
  <p:transition spd="med">
    <p:split orient="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8858269" y="285735"/>
            <a:ext cx="2381267" cy="5565797"/>
          </a:xfrm>
        </p:spPr>
        <p:txBody>
          <a:bodyPr vert="eaVert"/>
          <a:lstStyle>
            <a:lvl1pPr>
              <a:defRPr>
                <a:gradFill flip="none" rotWithShape="1">
                  <a:gsLst>
                    <a:gs pos="0">
                      <a:schemeClr val="tx1">
                        <a:tint val="65000"/>
                      </a:schemeClr>
                    </a:gs>
                    <a:gs pos="49900">
                      <a:schemeClr val="tx1">
                        <a:tint val="95000"/>
                      </a:schemeClr>
                    </a:gs>
                    <a:gs pos="50000">
                      <a:schemeClr val="tx1"/>
                    </a:gs>
                    <a:gs pos="100000">
                      <a:schemeClr val="tx1">
                        <a:tint val="95000"/>
                      </a:schemeClr>
                    </a:gs>
                  </a:gsLst>
                  <a:lin ang="5400000" scaled="1"/>
                  <a:tileRect/>
                </a:gradFill>
              </a:defRPr>
            </a:lvl1pPr>
          </a:lstStyle>
          <a:p>
            <a:r>
              <a:rPr kumimoji="1" lang="tr-TR" altLang="ja-JP" smtClean="0"/>
              <a:t>Asıl başlık stili için tıklatın</a:t>
            </a:r>
            <a:endParaRPr kumimoji="1" lang="ja-JP" altLang="en-US" dirty="0"/>
          </a:p>
        </p:txBody>
      </p:sp>
      <p:sp>
        <p:nvSpPr>
          <p:cNvPr id="3" name="図形 2"/>
          <p:cNvSpPr>
            <a:spLocks noGrp="1"/>
          </p:cNvSpPr>
          <p:nvPr>
            <p:ph type="body" orient="vert" idx="1"/>
          </p:nvPr>
        </p:nvSpPr>
        <p:spPr>
          <a:xfrm>
            <a:off x="857213" y="274645"/>
            <a:ext cx="7778787" cy="5583253"/>
          </a:xfrm>
        </p:spPr>
        <p:txBody>
          <a:bodyPr vert="eaVert"/>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type="dt" sz="half" idx="10"/>
          </p:nvPr>
        </p:nvSpPr>
        <p:spPr>
          <a:xfrm>
            <a:off x="869933" y="6356355"/>
            <a:ext cx="2844800" cy="365125"/>
          </a:xfrm>
        </p:spPr>
        <p:txBody>
          <a:bodyPr/>
          <a:lstStyle/>
          <a:p>
            <a:pPr>
              <a:defRPr/>
            </a:pPr>
            <a:fld id="{470813E7-3FB6-4CEF-A971-A3EAB14A544E}" type="datetimeFigureOut">
              <a:rPr lang="tr-TR" smtClean="0">
                <a:solidFill>
                  <a:prstClr val="white"/>
                </a:solidFill>
              </a:rPr>
              <a:pPr>
                <a:defRPr/>
              </a:pPr>
              <a:t>05.12.2019</a:t>
            </a:fld>
            <a:endParaRPr lang="tr-TR">
              <a:solidFill>
                <a:prstClr val="white"/>
              </a:solidFill>
            </a:endParaRPr>
          </a:p>
        </p:txBody>
      </p:sp>
      <p:sp>
        <p:nvSpPr>
          <p:cNvPr id="5" name="図形 4"/>
          <p:cNvSpPr>
            <a:spLocks noGrp="1"/>
          </p:cNvSpPr>
          <p:nvPr>
            <p:ph type="ftr" sz="quarter" idx="11"/>
          </p:nvPr>
        </p:nvSpPr>
        <p:spPr/>
        <p:txBody>
          <a:bodyPr/>
          <a:lstStyle/>
          <a:p>
            <a:pPr>
              <a:defRPr/>
            </a:pPr>
            <a:endParaRPr lang="tr-TR">
              <a:solidFill>
                <a:prstClr val="black">
                  <a:tint val="75000"/>
                </a:prstClr>
              </a:solidFill>
            </a:endParaRPr>
          </a:p>
        </p:txBody>
      </p:sp>
      <p:sp>
        <p:nvSpPr>
          <p:cNvPr id="6" name="図形 5"/>
          <p:cNvSpPr>
            <a:spLocks noGrp="1"/>
          </p:cNvSpPr>
          <p:nvPr>
            <p:ph type="sldNum" sz="quarter" idx="12"/>
          </p:nvPr>
        </p:nvSpPr>
        <p:spPr>
          <a:xfrm>
            <a:off x="8382016" y="6356355"/>
            <a:ext cx="2844800" cy="365125"/>
          </a:xfrm>
        </p:spPr>
        <p:txBody>
          <a:bodyPr/>
          <a:lstStyle/>
          <a:p>
            <a:pPr>
              <a:defRPr/>
            </a:pPr>
            <a:fld id="{06D02250-60A0-495B-9398-46B02008A366}"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828641799"/>
      </p:ext>
    </p:extLst>
  </p:cSld>
  <p:clrMapOvr>
    <a:masterClrMapping/>
  </p:clrMapOvr>
  <p:transition spd="med">
    <p:split orient="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kumimoji="1" lang="tr-TR" altLang="ja-JP" smtClean="0"/>
              <a:t>Asıl başlık stili için tıklatın</a:t>
            </a:r>
            <a:endParaRPr kumimoji="1" lang="ja-JP" alt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tr-TR" altLang="ja-JP" smtClean="0"/>
              <a:t>Asıl alt başlık stilini düzenlemek için tıklatın</a:t>
            </a:r>
            <a:endParaRPr kumimoji="1" lang="ja-JP" altLang="en-US"/>
          </a:p>
        </p:txBody>
      </p:sp>
      <p:sp>
        <p:nvSpPr>
          <p:cNvPr id="4" name="Date Placeholder 3"/>
          <p:cNvSpPr>
            <a:spLocks noGrp="1"/>
          </p:cNvSpPr>
          <p:nvPr>
            <p:ph type="dt" sz="half" idx="10"/>
          </p:nvPr>
        </p:nvSpPr>
        <p:spPr/>
        <p:txBody>
          <a:bodyPr/>
          <a:lstStyle/>
          <a:p>
            <a:pPr>
              <a:defRPr/>
            </a:pPr>
            <a:fld id="{C087615D-86FE-4715-B637-CB27D345CCB8}" type="datetimeFigureOut">
              <a:rPr lang="tr-TR" smtClean="0">
                <a:solidFill>
                  <a:prstClr val="white"/>
                </a:solidFill>
              </a:rPr>
              <a:pPr>
                <a:defRPr/>
              </a:pPr>
              <a:t>05.12.2019</a:t>
            </a:fld>
            <a:endParaRPr lang="tr-TR">
              <a:solidFill>
                <a:prstClr val="white"/>
              </a:solidFill>
            </a:endParaRPr>
          </a:p>
        </p:txBody>
      </p:sp>
      <p:sp>
        <p:nvSpPr>
          <p:cNvPr id="5" name="Footer Placeholder 4"/>
          <p:cNvSpPr>
            <a:spLocks noGrp="1"/>
          </p:cNvSpPr>
          <p:nvPr>
            <p:ph type="ftr" sz="quarter" idx="11"/>
          </p:nvPr>
        </p:nvSpPr>
        <p:spPr/>
        <p:txBody>
          <a:bodyPr/>
          <a:lstStyle/>
          <a:p>
            <a:pPr>
              <a:defRPr/>
            </a:pPr>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208FEBDE-AB12-4C7D-96AB-7CCEB562F492}"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896371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図形 1"/>
          <p:cNvSpPr>
            <a:spLocks noGrp="1"/>
          </p:cNvSpPr>
          <p:nvPr>
            <p:ph type="ctrTitle"/>
          </p:nvPr>
        </p:nvSpPr>
        <p:spPr>
          <a:xfrm>
            <a:off x="1238216" y="1928804"/>
            <a:ext cx="9563131" cy="1470025"/>
          </a:xfrm>
        </p:spPr>
        <p:txBody>
          <a:bodyPr/>
          <a:lstStyle/>
          <a:p>
            <a:r>
              <a:rPr kumimoji="1" lang="tr-TR" altLang="ja-JP" smtClean="0"/>
              <a:t>Asıl başlık stili için tıklatın</a:t>
            </a:r>
            <a:endParaRPr kumimoji="1" lang="ja-JP" altLang="en-US" dirty="0"/>
          </a:p>
        </p:txBody>
      </p:sp>
      <p:sp>
        <p:nvSpPr>
          <p:cNvPr id="8" name="図形 7"/>
          <p:cNvSpPr>
            <a:spLocks noGrp="1"/>
          </p:cNvSpPr>
          <p:nvPr>
            <p:ph type="subTitle" idx="1"/>
          </p:nvPr>
        </p:nvSpPr>
        <p:spPr>
          <a:xfrm>
            <a:off x="1828800" y="3643314"/>
            <a:ext cx="8534400" cy="1285884"/>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tr-TR" altLang="ja-JP" smtClean="0"/>
              <a:t>Asıl alt başlık stilini düzenlemek için tıklatın</a:t>
            </a:r>
            <a:endParaRPr kumimoji="1" lang="ja-JP" altLang="en-US" dirty="0"/>
          </a:p>
        </p:txBody>
      </p:sp>
      <p:sp>
        <p:nvSpPr>
          <p:cNvPr id="12" name="図形 11"/>
          <p:cNvSpPr>
            <a:spLocks noGrp="1"/>
          </p:cNvSpPr>
          <p:nvPr>
            <p:ph type="dt" sz="half" idx="10"/>
          </p:nvPr>
        </p:nvSpPr>
        <p:spPr/>
        <p:txBody>
          <a:bodyPr/>
          <a:lstStyle/>
          <a:p>
            <a:pPr>
              <a:defRPr/>
            </a:pPr>
            <a:fld id="{FFCB47FE-2F8F-40CA-ABD2-0608C59F6432}" type="datetimeFigureOut">
              <a:rPr lang="tr-TR" smtClean="0">
                <a:solidFill>
                  <a:prstClr val="white"/>
                </a:solidFill>
              </a:rPr>
              <a:pPr>
                <a:defRPr/>
              </a:pPr>
              <a:t>05.12.2019</a:t>
            </a:fld>
            <a:endParaRPr lang="tr-TR">
              <a:solidFill>
                <a:prstClr val="white"/>
              </a:solidFill>
            </a:endParaRPr>
          </a:p>
        </p:txBody>
      </p:sp>
      <p:sp>
        <p:nvSpPr>
          <p:cNvPr id="11" name="図形 10"/>
          <p:cNvSpPr>
            <a:spLocks noGrp="1"/>
          </p:cNvSpPr>
          <p:nvPr>
            <p:ph type="ftr" sz="quarter" idx="11"/>
          </p:nvPr>
        </p:nvSpPr>
        <p:spPr/>
        <p:txBody>
          <a:bodyPr/>
          <a:lstStyle/>
          <a:p>
            <a:pPr>
              <a:defRPr/>
            </a:pPr>
            <a:endParaRPr lang="tr-TR">
              <a:solidFill>
                <a:prstClr val="black">
                  <a:tint val="75000"/>
                </a:prstClr>
              </a:solidFill>
            </a:endParaRPr>
          </a:p>
        </p:txBody>
      </p:sp>
      <p:sp>
        <p:nvSpPr>
          <p:cNvPr id="18" name="図形 17"/>
          <p:cNvSpPr>
            <a:spLocks noGrp="1"/>
          </p:cNvSpPr>
          <p:nvPr>
            <p:ph type="sldNum" sz="quarter" idx="12"/>
          </p:nvPr>
        </p:nvSpPr>
        <p:spPr/>
        <p:txBody>
          <a:bodyPr/>
          <a:lstStyle/>
          <a:p>
            <a:pPr>
              <a:defRPr/>
            </a:pPr>
            <a:fld id="{E9518EE9-D9F4-443F-A89B-6952CC6DF8CF}"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201585112"/>
      </p:ext>
    </p:extLst>
  </p:cSld>
  <p:clrMapOvr>
    <a:masterClrMapping/>
  </p:clrMapOvr>
  <p:transition spd="med">
    <p:split orient="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tr-TR" altLang="ja-JP" smtClean="0"/>
              <a:t>Asıl başlık stili için tıklatın</a:t>
            </a:r>
            <a:endParaRPr kumimoji="1" lang="ja-JP" altLang="en-US"/>
          </a:p>
        </p:txBody>
      </p:sp>
      <p:sp>
        <p:nvSpPr>
          <p:cNvPr id="3" name="図形 2"/>
          <p:cNvSpPr>
            <a:spLocks noGrp="1"/>
          </p:cNvSpPr>
          <p:nvPr>
            <p:ph idx="1"/>
          </p:nvPr>
        </p:nvSpPr>
        <p:spPr/>
        <p:txBody>
          <a:body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4" name="図形 3"/>
          <p:cNvSpPr>
            <a:spLocks noGrp="1"/>
          </p:cNvSpPr>
          <p:nvPr>
            <p:ph type="dt" sz="half" idx="10"/>
          </p:nvPr>
        </p:nvSpPr>
        <p:spPr/>
        <p:txBody>
          <a:bodyPr/>
          <a:lstStyle/>
          <a:p>
            <a:pPr>
              <a:defRPr/>
            </a:pPr>
            <a:fld id="{C110BBAB-1D1C-4C80-9231-7D9BA6D48DE7}" type="datetimeFigureOut">
              <a:rPr lang="tr-TR" smtClean="0">
                <a:solidFill>
                  <a:prstClr val="white"/>
                </a:solidFill>
              </a:rPr>
              <a:pPr>
                <a:defRPr/>
              </a:pPr>
              <a:t>05.12.2019</a:t>
            </a:fld>
            <a:endParaRPr lang="tr-TR">
              <a:solidFill>
                <a:prstClr val="white"/>
              </a:solidFill>
            </a:endParaRPr>
          </a:p>
        </p:txBody>
      </p:sp>
      <p:sp>
        <p:nvSpPr>
          <p:cNvPr id="5" name="図形 4"/>
          <p:cNvSpPr>
            <a:spLocks noGrp="1"/>
          </p:cNvSpPr>
          <p:nvPr>
            <p:ph type="ftr" sz="quarter" idx="11"/>
          </p:nvPr>
        </p:nvSpPr>
        <p:spPr/>
        <p:txBody>
          <a:bodyPr/>
          <a:lstStyle/>
          <a:p>
            <a:pPr>
              <a:defRPr/>
            </a:pPr>
            <a:endParaRPr lang="tr-TR">
              <a:solidFill>
                <a:prstClr val="black">
                  <a:tint val="75000"/>
                </a:prstClr>
              </a:solidFill>
            </a:endParaRPr>
          </a:p>
        </p:txBody>
      </p:sp>
      <p:sp>
        <p:nvSpPr>
          <p:cNvPr id="6" name="図形 5"/>
          <p:cNvSpPr>
            <a:spLocks noGrp="1"/>
          </p:cNvSpPr>
          <p:nvPr>
            <p:ph type="sldNum" sz="quarter" idx="12"/>
          </p:nvPr>
        </p:nvSpPr>
        <p:spPr/>
        <p:txBody>
          <a:bodyPr/>
          <a:lstStyle/>
          <a:p>
            <a:pPr>
              <a:defRPr/>
            </a:pPr>
            <a:fld id="{89A0586D-E617-4D8D-A2BA-3D052C100ADE}"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4039607755"/>
      </p:ext>
    </p:extLst>
  </p:cSld>
  <p:clrMapOvr>
    <a:masterClrMapping/>
  </p:clrMapOvr>
  <p:transition spd="med">
    <p:split orient="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図形 1"/>
          <p:cNvSpPr>
            <a:spLocks noGrp="1"/>
          </p:cNvSpPr>
          <p:nvPr>
            <p:ph type="title"/>
          </p:nvPr>
        </p:nvSpPr>
        <p:spPr>
          <a:xfrm>
            <a:off x="1333467" y="4714885"/>
            <a:ext cx="9620319" cy="862009"/>
          </a:xfrm>
        </p:spPr>
        <p:txBody>
          <a:bodyPr anchor="t"/>
          <a:lstStyle>
            <a:lvl1pPr algn="l">
              <a:defRPr sz="4000" b="1" cap="all"/>
            </a:lvl1pPr>
          </a:lstStyle>
          <a:p>
            <a:r>
              <a:rPr kumimoji="1" lang="tr-TR" altLang="ja-JP" smtClean="0"/>
              <a:t>Asıl başlık stili için tıklatın</a:t>
            </a:r>
            <a:endParaRPr kumimoji="1" lang="ja-JP" altLang="en-US" dirty="0"/>
          </a:p>
        </p:txBody>
      </p:sp>
      <p:sp>
        <p:nvSpPr>
          <p:cNvPr id="3" name="図形 2"/>
          <p:cNvSpPr>
            <a:spLocks noGrp="1"/>
          </p:cNvSpPr>
          <p:nvPr>
            <p:ph type="body" idx="1"/>
          </p:nvPr>
        </p:nvSpPr>
        <p:spPr>
          <a:xfrm>
            <a:off x="1333468" y="2857496"/>
            <a:ext cx="9620317" cy="1785950"/>
          </a:xfrm>
        </p:spPr>
        <p:txBody>
          <a:bodyPr anchor="b"/>
          <a:lstStyle>
            <a:lvl1pPr marL="0" indent="0">
              <a:buNone/>
              <a:defRPr sz="2000">
                <a:solidFill>
                  <a:schemeClr val="tx2"/>
                </a:solidFill>
              </a:defRPr>
            </a:lvl1pPr>
            <a:lvl2pPr marL="457200" indent="0">
              <a:buNone/>
              <a:defRPr sz="1800">
                <a:solidFill>
                  <a:schemeClr val="tx2"/>
                </a:solidFill>
              </a:defRPr>
            </a:lvl2pPr>
            <a:lvl3pPr marL="914400" indent="0">
              <a:buNone/>
              <a:defRPr sz="1600">
                <a:solidFill>
                  <a:schemeClr val="tx2"/>
                </a:solidFill>
              </a:defRPr>
            </a:lvl3pPr>
            <a:lvl4pPr marL="1371600" indent="0">
              <a:buNone/>
              <a:defRPr sz="1400">
                <a:solidFill>
                  <a:schemeClr val="tx2"/>
                </a:solidFill>
              </a:defRPr>
            </a:lvl4pPr>
            <a:lvl5pPr marL="1828800" indent="0">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dirty="0"/>
          </a:p>
        </p:txBody>
      </p:sp>
      <p:sp>
        <p:nvSpPr>
          <p:cNvPr id="4" name="図形 3"/>
          <p:cNvSpPr>
            <a:spLocks noGrp="1"/>
          </p:cNvSpPr>
          <p:nvPr>
            <p:ph type="dt" sz="half" idx="10"/>
          </p:nvPr>
        </p:nvSpPr>
        <p:spPr/>
        <p:txBody>
          <a:bodyPr/>
          <a:lstStyle>
            <a:lvl1pPr>
              <a:defRPr>
                <a:solidFill>
                  <a:schemeClr val="tx1">
                    <a:tint val="75000"/>
                  </a:schemeClr>
                </a:solidFill>
              </a:defRPr>
            </a:lvl1pPr>
          </a:lstStyle>
          <a:p>
            <a:pPr>
              <a:defRPr/>
            </a:pPr>
            <a:fld id="{7A91E251-76B7-4048-B370-6057873859AE}" type="datetimeFigureOut">
              <a:rPr lang="tr-TR" smtClean="0">
                <a:solidFill>
                  <a:prstClr val="black">
                    <a:tint val="75000"/>
                  </a:prstClr>
                </a:solidFill>
              </a:rPr>
              <a:pPr>
                <a:defRPr/>
              </a:pPr>
              <a:t>05.12.2019</a:t>
            </a:fld>
            <a:endParaRPr lang="tr-TR">
              <a:solidFill>
                <a:prstClr val="black">
                  <a:tint val="75000"/>
                </a:prstClr>
              </a:solidFill>
            </a:endParaRPr>
          </a:p>
        </p:txBody>
      </p:sp>
      <p:sp>
        <p:nvSpPr>
          <p:cNvPr id="5" name="図形 4"/>
          <p:cNvSpPr>
            <a:spLocks noGrp="1"/>
          </p:cNvSpPr>
          <p:nvPr>
            <p:ph type="ftr" sz="quarter" idx="11"/>
          </p:nvPr>
        </p:nvSpPr>
        <p:spPr/>
        <p:txBody>
          <a:bodyPr/>
          <a:lstStyle/>
          <a:p>
            <a:pPr>
              <a:defRPr/>
            </a:pPr>
            <a:endParaRPr lang="tr-TR">
              <a:solidFill>
                <a:prstClr val="black">
                  <a:tint val="75000"/>
                </a:prstClr>
              </a:solidFill>
            </a:endParaRPr>
          </a:p>
        </p:txBody>
      </p:sp>
      <p:sp>
        <p:nvSpPr>
          <p:cNvPr id="6" name="図形 5"/>
          <p:cNvSpPr>
            <a:spLocks noGrp="1"/>
          </p:cNvSpPr>
          <p:nvPr>
            <p:ph type="sldNum" sz="quarter" idx="12"/>
          </p:nvPr>
        </p:nvSpPr>
        <p:spPr/>
        <p:txBody>
          <a:bodyPr/>
          <a:lstStyle>
            <a:lvl1pPr>
              <a:defRPr>
                <a:solidFill>
                  <a:schemeClr val="tx1">
                    <a:tint val="75000"/>
                  </a:schemeClr>
                </a:solidFill>
              </a:defRPr>
            </a:lvl1pPr>
          </a:lstStyle>
          <a:p>
            <a:pPr>
              <a:defRPr/>
            </a:pPr>
            <a:fld id="{CB2F722A-2918-43AD-B56B-6E301C316E09}" type="slidenum">
              <a:rPr lang="tr-TR" smtClean="0">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xmlns="" val="3805672275"/>
      </p:ext>
    </p:extLst>
  </p:cSld>
  <p:clrMapOvr>
    <a:masterClrMapping/>
  </p:clrMapOvr>
  <p:transition spd="med">
    <p:split orient="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tr-TR" altLang="ja-JP" smtClean="0"/>
              <a:t>Asıl başlık stili için tıklatın</a:t>
            </a:r>
            <a:endParaRPr kumimoji="1" lang="ja-JP" altLang="en-US"/>
          </a:p>
        </p:txBody>
      </p:sp>
      <p:sp>
        <p:nvSpPr>
          <p:cNvPr id="3" name="図形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4" name="図形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5" name="図形 4"/>
          <p:cNvSpPr>
            <a:spLocks noGrp="1"/>
          </p:cNvSpPr>
          <p:nvPr>
            <p:ph type="dt" sz="half" idx="10"/>
          </p:nvPr>
        </p:nvSpPr>
        <p:spPr/>
        <p:txBody>
          <a:bodyPr/>
          <a:lstStyle/>
          <a:p>
            <a:pPr>
              <a:defRPr/>
            </a:pPr>
            <a:fld id="{376C38A8-EB46-47E0-BA13-789A7ADB3BEB}" type="datetimeFigureOut">
              <a:rPr lang="tr-TR" smtClean="0">
                <a:solidFill>
                  <a:prstClr val="white"/>
                </a:solidFill>
              </a:rPr>
              <a:pPr>
                <a:defRPr/>
              </a:pPr>
              <a:t>05.12.2019</a:t>
            </a:fld>
            <a:endParaRPr lang="tr-TR">
              <a:solidFill>
                <a:prstClr val="white"/>
              </a:solidFill>
            </a:endParaRPr>
          </a:p>
        </p:txBody>
      </p:sp>
      <p:sp>
        <p:nvSpPr>
          <p:cNvPr id="6" name="図形 5"/>
          <p:cNvSpPr>
            <a:spLocks noGrp="1"/>
          </p:cNvSpPr>
          <p:nvPr>
            <p:ph type="ftr" sz="quarter" idx="11"/>
          </p:nvPr>
        </p:nvSpPr>
        <p:spPr/>
        <p:txBody>
          <a:bodyPr/>
          <a:lstStyle/>
          <a:p>
            <a:pPr>
              <a:defRPr/>
            </a:pPr>
            <a:endParaRPr lang="tr-TR">
              <a:solidFill>
                <a:prstClr val="black">
                  <a:tint val="75000"/>
                </a:prstClr>
              </a:solidFill>
            </a:endParaRPr>
          </a:p>
        </p:txBody>
      </p:sp>
      <p:sp>
        <p:nvSpPr>
          <p:cNvPr id="7" name="図形 6"/>
          <p:cNvSpPr>
            <a:spLocks noGrp="1"/>
          </p:cNvSpPr>
          <p:nvPr>
            <p:ph type="sldNum" sz="quarter" idx="12"/>
          </p:nvPr>
        </p:nvSpPr>
        <p:spPr/>
        <p:txBody>
          <a:bodyPr/>
          <a:lstStyle/>
          <a:p>
            <a:pPr>
              <a:defRPr/>
            </a:pPr>
            <a:fld id="{6C422658-7B89-4782-BEFE-8AC051224232}"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1079547131"/>
      </p:ext>
    </p:extLst>
  </p:cSld>
  <p:clrMapOvr>
    <a:masterClrMapping/>
  </p:clrMapOvr>
  <p:transition spd="med">
    <p:split orient="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lvl1pPr>
              <a:defRPr/>
            </a:lvl1pPr>
          </a:lstStyle>
          <a:p>
            <a:r>
              <a:rPr kumimoji="1" lang="tr-TR" altLang="ja-JP" smtClean="0"/>
              <a:t>Asıl başlık stili için tıklatın</a:t>
            </a:r>
            <a:endParaRPr kumimoji="1" lang="ja-JP" altLang="en-US"/>
          </a:p>
        </p:txBody>
      </p:sp>
      <p:sp>
        <p:nvSpPr>
          <p:cNvPr id="3" name="図形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a:p>
        </p:txBody>
      </p:sp>
      <p:sp>
        <p:nvSpPr>
          <p:cNvPr id="4" name="図形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5" name="図形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a:p>
        </p:txBody>
      </p:sp>
      <p:sp>
        <p:nvSpPr>
          <p:cNvPr id="6" name="図形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a:p>
        </p:txBody>
      </p:sp>
      <p:sp>
        <p:nvSpPr>
          <p:cNvPr id="7" name="図形 6"/>
          <p:cNvSpPr>
            <a:spLocks noGrp="1"/>
          </p:cNvSpPr>
          <p:nvPr>
            <p:ph type="dt" sz="half" idx="10"/>
          </p:nvPr>
        </p:nvSpPr>
        <p:spPr/>
        <p:txBody>
          <a:bodyPr/>
          <a:lstStyle/>
          <a:p>
            <a:pPr>
              <a:defRPr/>
            </a:pPr>
            <a:fld id="{BD87F781-274D-49F6-A6A4-93C48F10521C}" type="datetimeFigureOut">
              <a:rPr lang="tr-TR" smtClean="0">
                <a:solidFill>
                  <a:prstClr val="white"/>
                </a:solidFill>
              </a:rPr>
              <a:pPr>
                <a:defRPr/>
              </a:pPr>
              <a:t>05.12.2019</a:t>
            </a:fld>
            <a:endParaRPr lang="tr-TR">
              <a:solidFill>
                <a:prstClr val="white"/>
              </a:solidFill>
            </a:endParaRPr>
          </a:p>
        </p:txBody>
      </p:sp>
      <p:sp>
        <p:nvSpPr>
          <p:cNvPr id="8" name="図形 7"/>
          <p:cNvSpPr>
            <a:spLocks noGrp="1"/>
          </p:cNvSpPr>
          <p:nvPr>
            <p:ph type="ftr" sz="quarter" idx="11"/>
          </p:nvPr>
        </p:nvSpPr>
        <p:spPr/>
        <p:txBody>
          <a:bodyPr/>
          <a:lstStyle/>
          <a:p>
            <a:pPr>
              <a:defRPr/>
            </a:pPr>
            <a:endParaRPr lang="tr-TR">
              <a:solidFill>
                <a:prstClr val="black">
                  <a:tint val="75000"/>
                </a:prstClr>
              </a:solidFill>
            </a:endParaRPr>
          </a:p>
        </p:txBody>
      </p:sp>
      <p:sp>
        <p:nvSpPr>
          <p:cNvPr id="9" name="図形 8"/>
          <p:cNvSpPr>
            <a:spLocks noGrp="1"/>
          </p:cNvSpPr>
          <p:nvPr>
            <p:ph type="sldNum" sz="quarter" idx="12"/>
          </p:nvPr>
        </p:nvSpPr>
        <p:spPr/>
        <p:txBody>
          <a:bodyPr/>
          <a:lstStyle/>
          <a:p>
            <a:pPr>
              <a:defRPr/>
            </a:pPr>
            <a:fld id="{69302BA7-5EF6-4C92-AC7F-06E21EE964E7}"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379965154"/>
      </p:ext>
    </p:extLst>
  </p:cSld>
  <p:clrMapOvr>
    <a:masterClrMapping/>
  </p:clrMapOvr>
  <p:transition spd="med">
    <p:split orient="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図形 1"/>
          <p:cNvSpPr>
            <a:spLocks noGrp="1"/>
          </p:cNvSpPr>
          <p:nvPr>
            <p:ph type="title"/>
          </p:nvPr>
        </p:nvSpPr>
        <p:spPr>
          <a:xfrm>
            <a:off x="2228862" y="4572008"/>
            <a:ext cx="8534421" cy="928686"/>
          </a:xfrm>
        </p:spPr>
        <p:txBody>
          <a:bodyPr/>
          <a:lstStyle/>
          <a:p>
            <a:r>
              <a:rPr kumimoji="1" lang="tr-TR" altLang="ja-JP" smtClean="0"/>
              <a:t>Asıl başlık stili için tıklatın</a:t>
            </a:r>
            <a:endParaRPr kumimoji="1" lang="ja-JP" altLang="en-US" dirty="0"/>
          </a:p>
        </p:txBody>
      </p:sp>
      <p:sp>
        <p:nvSpPr>
          <p:cNvPr id="3" name="図形 2"/>
          <p:cNvSpPr>
            <a:spLocks noGrp="1"/>
          </p:cNvSpPr>
          <p:nvPr>
            <p:ph type="dt" sz="half" idx="10"/>
          </p:nvPr>
        </p:nvSpPr>
        <p:spPr/>
        <p:txBody>
          <a:bodyPr/>
          <a:lstStyle/>
          <a:p>
            <a:pPr>
              <a:defRPr/>
            </a:pPr>
            <a:fld id="{9C2EDE44-E331-4F85-AB88-DB3C7D4B8683}" type="datetimeFigureOut">
              <a:rPr lang="tr-TR" smtClean="0">
                <a:solidFill>
                  <a:prstClr val="white"/>
                </a:solidFill>
              </a:rPr>
              <a:pPr>
                <a:defRPr/>
              </a:pPr>
              <a:t>05.12.2019</a:t>
            </a:fld>
            <a:endParaRPr lang="tr-TR">
              <a:solidFill>
                <a:prstClr val="white"/>
              </a:solidFill>
            </a:endParaRPr>
          </a:p>
        </p:txBody>
      </p:sp>
      <p:sp>
        <p:nvSpPr>
          <p:cNvPr id="4" name="図形 3"/>
          <p:cNvSpPr>
            <a:spLocks noGrp="1"/>
          </p:cNvSpPr>
          <p:nvPr>
            <p:ph type="ftr" sz="quarter" idx="11"/>
          </p:nvPr>
        </p:nvSpPr>
        <p:spPr/>
        <p:txBody>
          <a:bodyPr/>
          <a:lstStyle/>
          <a:p>
            <a:pPr>
              <a:defRPr/>
            </a:pPr>
            <a:endParaRPr lang="tr-TR">
              <a:solidFill>
                <a:prstClr val="black">
                  <a:tint val="75000"/>
                </a:prstClr>
              </a:solidFill>
            </a:endParaRPr>
          </a:p>
        </p:txBody>
      </p:sp>
      <p:sp>
        <p:nvSpPr>
          <p:cNvPr id="5" name="図形 4"/>
          <p:cNvSpPr>
            <a:spLocks noGrp="1"/>
          </p:cNvSpPr>
          <p:nvPr>
            <p:ph type="sldNum" sz="quarter" idx="12"/>
          </p:nvPr>
        </p:nvSpPr>
        <p:spPr/>
        <p:txBody>
          <a:bodyPr/>
          <a:lstStyle/>
          <a:p>
            <a:pPr>
              <a:defRPr/>
            </a:pPr>
            <a:fld id="{0F031C21-CFC6-4640-B63A-E3234AFD6550}"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1980581007"/>
      </p:ext>
    </p:extLst>
  </p:cSld>
  <p:clrMapOvr>
    <a:masterClrMapping/>
  </p:clrMapOvr>
  <p:transition spd="med">
    <p:split orient="ver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pPr>
              <a:defRPr/>
            </a:pPr>
            <a:fld id="{01AFDA3A-2017-4E5A-AF29-35AE08A951CB}" type="datetimeFigureOut">
              <a:rPr lang="tr-TR" smtClean="0">
                <a:solidFill>
                  <a:prstClr val="white"/>
                </a:solidFill>
              </a:rPr>
              <a:pPr>
                <a:defRPr/>
              </a:pPr>
              <a:t>05.12.2019</a:t>
            </a:fld>
            <a:endParaRPr lang="tr-TR">
              <a:solidFill>
                <a:prstClr val="white"/>
              </a:solidFill>
            </a:endParaRPr>
          </a:p>
        </p:txBody>
      </p:sp>
      <p:sp>
        <p:nvSpPr>
          <p:cNvPr id="3" name="図形 2"/>
          <p:cNvSpPr>
            <a:spLocks noGrp="1"/>
          </p:cNvSpPr>
          <p:nvPr>
            <p:ph type="ftr" sz="quarter" idx="11"/>
          </p:nvPr>
        </p:nvSpPr>
        <p:spPr/>
        <p:txBody>
          <a:bodyPr/>
          <a:lstStyle/>
          <a:p>
            <a:pPr>
              <a:defRPr/>
            </a:pPr>
            <a:endParaRPr lang="tr-TR">
              <a:solidFill>
                <a:prstClr val="black">
                  <a:tint val="75000"/>
                </a:prstClr>
              </a:solidFill>
            </a:endParaRPr>
          </a:p>
        </p:txBody>
      </p:sp>
      <p:sp>
        <p:nvSpPr>
          <p:cNvPr id="4" name="図形 3"/>
          <p:cNvSpPr>
            <a:spLocks noGrp="1"/>
          </p:cNvSpPr>
          <p:nvPr>
            <p:ph type="sldNum" sz="quarter" idx="12"/>
          </p:nvPr>
        </p:nvSpPr>
        <p:spPr/>
        <p:txBody>
          <a:bodyPr/>
          <a:lstStyle/>
          <a:p>
            <a:pPr>
              <a:defRPr/>
            </a:pPr>
            <a:fld id="{E66129CF-37B7-483D-AD34-ED0C178DBF2E}"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1420440401"/>
      </p:ext>
    </p:extLst>
  </p:cSld>
  <p:clrMapOvr>
    <a:masterClrMapping/>
  </p:clrMapOvr>
  <p:transition spd="med">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50" y="6148390"/>
            <a:ext cx="1733551" cy="612775"/>
          </a:xfrm>
          <a:prstGeom prst="rect">
            <a:avLst/>
          </a:prstGeom>
          <a:noFill/>
          <a:ln w="9525">
            <a:noFill/>
            <a:miter lim="800000"/>
            <a:headEnd/>
            <a:tailEnd/>
          </a:ln>
        </p:spPr>
      </p:pic>
      <p:sp>
        <p:nvSpPr>
          <p:cNvPr id="6" name="Dikdörtgen 4"/>
          <p:cNvSpPr/>
          <p:nvPr userDrawn="1"/>
        </p:nvSpPr>
        <p:spPr>
          <a:xfrm>
            <a:off x="0" y="638651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90329670-EB00-40F5-9EBF-90BD1178DDF1}" type="datetimeFigureOut">
              <a:rPr lang="tr-TR"/>
              <a:pPr>
                <a:defRPr/>
              </a:pPr>
              <a:t>05.12.2019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9E4BE5DC-1937-44B9-9525-7D838CEB222F}"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図形 1"/>
          <p:cNvSpPr>
            <a:spLocks noGrp="1"/>
          </p:cNvSpPr>
          <p:nvPr>
            <p:ph type="title"/>
          </p:nvPr>
        </p:nvSpPr>
        <p:spPr>
          <a:xfrm>
            <a:off x="609601" y="273050"/>
            <a:ext cx="4011084" cy="1162050"/>
          </a:xfrm>
        </p:spPr>
        <p:txBody>
          <a:bodyPr anchor="b"/>
          <a:lstStyle>
            <a:lvl1pPr algn="l">
              <a:defRPr sz="2000" b="1"/>
            </a:lvl1pPr>
          </a:lstStyle>
          <a:p>
            <a:r>
              <a:rPr kumimoji="1" lang="tr-TR" altLang="ja-JP" smtClean="0"/>
              <a:t>Asıl başlık stili için tıklatın</a:t>
            </a:r>
            <a:endParaRPr kumimoji="1" lang="ja-JP" altLang="en-US"/>
          </a:p>
        </p:txBody>
      </p:sp>
      <p:sp>
        <p:nvSpPr>
          <p:cNvPr id="3" name="図形 2"/>
          <p:cNvSpPr>
            <a:spLocks noGrp="1"/>
          </p:cNvSpPr>
          <p:nvPr>
            <p:ph idx="1"/>
          </p:nvPr>
        </p:nvSpPr>
        <p:spPr>
          <a:xfrm>
            <a:off x="4766733" y="1428738"/>
            <a:ext cx="6815667" cy="46974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a:p>
        </p:txBody>
      </p:sp>
      <p:sp>
        <p:nvSpPr>
          <p:cNvPr id="5" name="図形 4"/>
          <p:cNvSpPr>
            <a:spLocks noGrp="1"/>
          </p:cNvSpPr>
          <p:nvPr>
            <p:ph type="dt" sz="half" idx="10"/>
          </p:nvPr>
        </p:nvSpPr>
        <p:spPr/>
        <p:txBody>
          <a:bodyPr/>
          <a:lstStyle/>
          <a:p>
            <a:pPr>
              <a:defRPr/>
            </a:pPr>
            <a:fld id="{5681CAA2-E8C7-4614-BA11-AD8EDFCBCFDC}" type="datetimeFigureOut">
              <a:rPr lang="tr-TR" smtClean="0">
                <a:solidFill>
                  <a:prstClr val="white"/>
                </a:solidFill>
              </a:rPr>
              <a:pPr>
                <a:defRPr/>
              </a:pPr>
              <a:t>05.12.2019</a:t>
            </a:fld>
            <a:endParaRPr lang="tr-TR">
              <a:solidFill>
                <a:prstClr val="white"/>
              </a:solidFill>
            </a:endParaRPr>
          </a:p>
        </p:txBody>
      </p:sp>
      <p:sp>
        <p:nvSpPr>
          <p:cNvPr id="6" name="図形 5"/>
          <p:cNvSpPr>
            <a:spLocks noGrp="1"/>
          </p:cNvSpPr>
          <p:nvPr>
            <p:ph type="ftr" sz="quarter" idx="11"/>
          </p:nvPr>
        </p:nvSpPr>
        <p:spPr/>
        <p:txBody>
          <a:bodyPr/>
          <a:lstStyle/>
          <a:p>
            <a:pPr>
              <a:defRPr/>
            </a:pPr>
            <a:endParaRPr lang="tr-TR">
              <a:solidFill>
                <a:prstClr val="black">
                  <a:tint val="75000"/>
                </a:prstClr>
              </a:solidFill>
            </a:endParaRPr>
          </a:p>
        </p:txBody>
      </p:sp>
      <p:sp>
        <p:nvSpPr>
          <p:cNvPr id="7" name="図形 6"/>
          <p:cNvSpPr>
            <a:spLocks noGrp="1"/>
          </p:cNvSpPr>
          <p:nvPr>
            <p:ph type="sldNum" sz="quarter" idx="12"/>
          </p:nvPr>
        </p:nvSpPr>
        <p:spPr/>
        <p:txBody>
          <a:bodyPr/>
          <a:lstStyle/>
          <a:p>
            <a:pPr>
              <a:defRPr/>
            </a:pPr>
            <a:fld id="{7CD24F8C-DB44-4124-92B8-D2D787083497}"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2092270241"/>
      </p:ext>
    </p:extLst>
  </p:cSld>
  <p:clrMapOvr>
    <a:masterClrMapping/>
  </p:clrMapOvr>
  <p:transition spd="med">
    <p:split orient="ver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図形 1"/>
          <p:cNvSpPr>
            <a:spLocks noGrp="1"/>
          </p:cNvSpPr>
          <p:nvPr>
            <p:ph type="title"/>
          </p:nvPr>
        </p:nvSpPr>
        <p:spPr>
          <a:xfrm>
            <a:off x="2389717" y="5014914"/>
            <a:ext cx="7315200" cy="414350"/>
          </a:xfrm>
        </p:spPr>
        <p:txBody>
          <a:bodyPr anchor="b"/>
          <a:lstStyle>
            <a:lvl1pPr algn="ctr">
              <a:defRPr sz="2000" b="1"/>
            </a:lvl1pPr>
          </a:lstStyle>
          <a:p>
            <a:r>
              <a:rPr kumimoji="1" lang="tr-TR" altLang="ja-JP" smtClean="0"/>
              <a:t>Asıl başlık stili için tıklatın</a:t>
            </a:r>
            <a:endParaRPr kumimoji="1" lang="ja-JP" altLang="en-US" dirty="0"/>
          </a:p>
        </p:txBody>
      </p:sp>
      <p:sp>
        <p:nvSpPr>
          <p:cNvPr id="3" name="正方形/長方形 2"/>
          <p:cNvSpPr>
            <a:spLocks noGrp="1"/>
          </p:cNvSpPr>
          <p:nvPr>
            <p:ph type="pic" idx="1"/>
          </p:nvPr>
        </p:nvSpPr>
        <p:spPr>
          <a:xfrm>
            <a:off x="2389717" y="742960"/>
            <a:ext cx="7315200" cy="4114800"/>
          </a:xfrm>
          <a:prstGeom prst="rect">
            <a:avLst/>
          </a:prstGeom>
          <a:noFill/>
          <a:ln w="50800" cap="sq">
            <a:solidFill>
              <a:schemeClr val="tx1"/>
            </a:solidFill>
            <a:miter lim="800000"/>
          </a:ln>
          <a:effectLst>
            <a:outerShdw blurRad="76200" dist="50800" dir="13500000" algn="tl" rotWithShape="0">
              <a:schemeClr val="bg1">
                <a:alpha val="80000"/>
              </a:scheme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tr-TR" altLang="ja-JP" smtClean="0"/>
              <a:t>Resim eklemek için simgeyi tıklatın</a:t>
            </a:r>
            <a:endParaRPr kumimoji="1" lang="ja-JP" altLang="en-US" dirty="0"/>
          </a:p>
        </p:txBody>
      </p:sp>
      <p:sp>
        <p:nvSpPr>
          <p:cNvPr id="4" name="図形 3"/>
          <p:cNvSpPr>
            <a:spLocks noGrp="1"/>
          </p:cNvSpPr>
          <p:nvPr>
            <p:ph type="body" sz="half" idx="2"/>
          </p:nvPr>
        </p:nvSpPr>
        <p:spPr>
          <a:xfrm>
            <a:off x="2389717" y="5481658"/>
            <a:ext cx="7315200" cy="804862"/>
          </a:xfrm>
        </p:spPr>
        <p:txBody>
          <a:bodyP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lang="ja-JP" dirty="0"/>
          </a:p>
        </p:txBody>
      </p:sp>
      <p:sp>
        <p:nvSpPr>
          <p:cNvPr id="5" name="図形 4"/>
          <p:cNvSpPr>
            <a:spLocks noGrp="1"/>
          </p:cNvSpPr>
          <p:nvPr>
            <p:ph type="dt" sz="half" idx="10"/>
          </p:nvPr>
        </p:nvSpPr>
        <p:spPr/>
        <p:txBody>
          <a:bodyPr/>
          <a:lstStyle/>
          <a:p>
            <a:pPr>
              <a:defRPr/>
            </a:pPr>
            <a:fld id="{9B26B1A0-1DE9-4496-9461-DB8C4BA5F679}" type="datetimeFigureOut">
              <a:rPr lang="tr-TR" smtClean="0">
                <a:solidFill>
                  <a:prstClr val="white"/>
                </a:solidFill>
              </a:rPr>
              <a:pPr>
                <a:defRPr/>
              </a:pPr>
              <a:t>05.12.2019</a:t>
            </a:fld>
            <a:endParaRPr lang="tr-TR">
              <a:solidFill>
                <a:prstClr val="white"/>
              </a:solidFill>
            </a:endParaRPr>
          </a:p>
        </p:txBody>
      </p:sp>
      <p:sp>
        <p:nvSpPr>
          <p:cNvPr id="6" name="図形 5"/>
          <p:cNvSpPr>
            <a:spLocks noGrp="1"/>
          </p:cNvSpPr>
          <p:nvPr>
            <p:ph type="ftr" sz="quarter" idx="11"/>
          </p:nvPr>
        </p:nvSpPr>
        <p:spPr/>
        <p:txBody>
          <a:bodyPr/>
          <a:lstStyle/>
          <a:p>
            <a:pPr>
              <a:defRPr/>
            </a:pPr>
            <a:endParaRPr lang="tr-TR">
              <a:solidFill>
                <a:prstClr val="black">
                  <a:tint val="75000"/>
                </a:prstClr>
              </a:solidFill>
            </a:endParaRPr>
          </a:p>
        </p:txBody>
      </p:sp>
      <p:sp>
        <p:nvSpPr>
          <p:cNvPr id="7" name="図形 6"/>
          <p:cNvSpPr>
            <a:spLocks noGrp="1"/>
          </p:cNvSpPr>
          <p:nvPr>
            <p:ph type="sldNum" sz="quarter" idx="12"/>
          </p:nvPr>
        </p:nvSpPr>
        <p:spPr/>
        <p:txBody>
          <a:bodyPr/>
          <a:lstStyle/>
          <a:p>
            <a:pPr>
              <a:defRPr/>
            </a:pPr>
            <a:fld id="{17F1A7A4-8BDD-4AA1-95C6-1BDFDD482FF5}"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1605823991"/>
      </p:ext>
    </p:extLst>
  </p:cSld>
  <p:clrMapOvr>
    <a:masterClrMapping/>
  </p:clrMapOvr>
  <p:transition spd="med">
    <p:split orient="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図形 1"/>
          <p:cNvSpPr>
            <a:spLocks noGrp="1"/>
          </p:cNvSpPr>
          <p:nvPr>
            <p:ph type="title"/>
          </p:nvPr>
        </p:nvSpPr>
        <p:spPr>
          <a:xfrm>
            <a:off x="895352" y="274638"/>
            <a:ext cx="10439435" cy="1011222"/>
          </a:xfrm>
        </p:spPr>
        <p:txBody>
          <a:bodyPr/>
          <a:lstStyle/>
          <a:p>
            <a:r>
              <a:rPr kumimoji="1" lang="tr-TR" altLang="ja-JP" smtClean="0"/>
              <a:t>Asıl başlık stili için tıklatın</a:t>
            </a:r>
            <a:endParaRPr kumimoji="1" lang="ja-JP" altLang="en-US" dirty="0"/>
          </a:p>
        </p:txBody>
      </p:sp>
      <p:sp>
        <p:nvSpPr>
          <p:cNvPr id="3" name="図形 2"/>
          <p:cNvSpPr>
            <a:spLocks noGrp="1"/>
          </p:cNvSpPr>
          <p:nvPr>
            <p:ph type="body" orient="vert" idx="1"/>
          </p:nvPr>
        </p:nvSpPr>
        <p:spPr>
          <a:xfrm>
            <a:off x="895352" y="1285860"/>
            <a:ext cx="10439435" cy="4357718"/>
          </a:xfrm>
        </p:spPr>
        <p:txBody>
          <a:bodyPr vert="eaVert"/>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type="dt" sz="half" idx="10"/>
          </p:nvPr>
        </p:nvSpPr>
        <p:spPr/>
        <p:txBody>
          <a:bodyPr/>
          <a:lstStyle/>
          <a:p>
            <a:pPr>
              <a:defRPr/>
            </a:pPr>
            <a:fld id="{FE5BC8B4-90F5-4A28-BB67-410DEA84B5FA}" type="datetimeFigureOut">
              <a:rPr lang="tr-TR" smtClean="0">
                <a:solidFill>
                  <a:prstClr val="white"/>
                </a:solidFill>
              </a:rPr>
              <a:pPr>
                <a:defRPr/>
              </a:pPr>
              <a:t>05.12.2019</a:t>
            </a:fld>
            <a:endParaRPr lang="tr-TR">
              <a:solidFill>
                <a:prstClr val="white"/>
              </a:solidFill>
            </a:endParaRPr>
          </a:p>
        </p:txBody>
      </p:sp>
      <p:sp>
        <p:nvSpPr>
          <p:cNvPr id="5" name="図形 4"/>
          <p:cNvSpPr>
            <a:spLocks noGrp="1"/>
          </p:cNvSpPr>
          <p:nvPr>
            <p:ph type="ftr" sz="quarter" idx="11"/>
          </p:nvPr>
        </p:nvSpPr>
        <p:spPr/>
        <p:txBody>
          <a:bodyPr/>
          <a:lstStyle/>
          <a:p>
            <a:pPr>
              <a:defRPr/>
            </a:pPr>
            <a:endParaRPr lang="tr-TR">
              <a:solidFill>
                <a:prstClr val="black">
                  <a:tint val="75000"/>
                </a:prstClr>
              </a:solidFill>
            </a:endParaRPr>
          </a:p>
        </p:txBody>
      </p:sp>
      <p:sp>
        <p:nvSpPr>
          <p:cNvPr id="6" name="図形 5"/>
          <p:cNvSpPr>
            <a:spLocks noGrp="1"/>
          </p:cNvSpPr>
          <p:nvPr>
            <p:ph type="sldNum" sz="quarter" idx="12"/>
          </p:nvPr>
        </p:nvSpPr>
        <p:spPr/>
        <p:txBody>
          <a:bodyPr/>
          <a:lstStyle/>
          <a:p>
            <a:pPr>
              <a:defRPr/>
            </a:pPr>
            <a:fld id="{B9F860BA-919F-420C-99C7-B5B745D80D9F}"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3940742312"/>
      </p:ext>
    </p:extLst>
  </p:cSld>
  <p:clrMapOvr>
    <a:masterClrMapping/>
  </p:clrMapOvr>
  <p:transition spd="med">
    <p:split orient="ver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8858269" y="285731"/>
            <a:ext cx="2381267" cy="5565797"/>
          </a:xfrm>
        </p:spPr>
        <p:txBody>
          <a:bodyPr vert="eaVert"/>
          <a:lstStyle>
            <a:lvl1pPr>
              <a:defRPr>
                <a:gradFill flip="none" rotWithShape="1">
                  <a:gsLst>
                    <a:gs pos="0">
                      <a:schemeClr val="tx1">
                        <a:tint val="65000"/>
                      </a:schemeClr>
                    </a:gs>
                    <a:gs pos="49900">
                      <a:schemeClr val="tx1">
                        <a:tint val="95000"/>
                      </a:schemeClr>
                    </a:gs>
                    <a:gs pos="50000">
                      <a:schemeClr val="tx1"/>
                    </a:gs>
                    <a:gs pos="100000">
                      <a:schemeClr val="tx1">
                        <a:tint val="95000"/>
                      </a:schemeClr>
                    </a:gs>
                  </a:gsLst>
                  <a:lin ang="5400000" scaled="1"/>
                  <a:tileRect/>
                </a:gradFill>
              </a:defRPr>
            </a:lvl1pPr>
          </a:lstStyle>
          <a:p>
            <a:r>
              <a:rPr kumimoji="1" lang="tr-TR" altLang="ja-JP" smtClean="0"/>
              <a:t>Asıl başlık stili için tıklatın</a:t>
            </a:r>
            <a:endParaRPr kumimoji="1" lang="ja-JP" altLang="en-US" dirty="0"/>
          </a:p>
        </p:txBody>
      </p:sp>
      <p:sp>
        <p:nvSpPr>
          <p:cNvPr id="3" name="図形 2"/>
          <p:cNvSpPr>
            <a:spLocks noGrp="1"/>
          </p:cNvSpPr>
          <p:nvPr>
            <p:ph type="body" orient="vert" idx="1"/>
          </p:nvPr>
        </p:nvSpPr>
        <p:spPr>
          <a:xfrm>
            <a:off x="857213" y="274641"/>
            <a:ext cx="7778787" cy="5583253"/>
          </a:xfrm>
        </p:spPr>
        <p:txBody>
          <a:bodyPr vert="eaVert"/>
          <a:lstStyle/>
          <a:p>
            <a:pPr lvl="0"/>
            <a:r>
              <a:rPr kumimoji="1" lang="tr-TR" altLang="ja-JP" smtClean="0"/>
              <a:t>Asıl metin stillerini düzenlemek için tıklatın</a:t>
            </a:r>
          </a:p>
          <a:p>
            <a:pPr lvl="1"/>
            <a:r>
              <a:rPr kumimoji="1" lang="tr-TR" altLang="ja-JP" smtClean="0"/>
              <a:t>İkinci düzey</a:t>
            </a:r>
          </a:p>
          <a:p>
            <a:pPr lvl="2"/>
            <a:r>
              <a:rPr kumimoji="1" lang="tr-TR" altLang="ja-JP" smtClean="0"/>
              <a:t>Üçüncü düzey</a:t>
            </a:r>
          </a:p>
          <a:p>
            <a:pPr lvl="3"/>
            <a:r>
              <a:rPr kumimoji="1" lang="tr-TR" altLang="ja-JP" smtClean="0"/>
              <a:t>Dördüncü düzey</a:t>
            </a:r>
          </a:p>
          <a:p>
            <a:pPr lvl="4"/>
            <a:r>
              <a:rPr kumimoji="1" lang="tr-TR" altLang="ja-JP" smtClean="0"/>
              <a:t>Beşinci düzey</a:t>
            </a:r>
            <a:endParaRPr kumimoji="1" lang="ja-JP" altLang="en-US" dirty="0"/>
          </a:p>
        </p:txBody>
      </p:sp>
      <p:sp>
        <p:nvSpPr>
          <p:cNvPr id="4" name="図形 3"/>
          <p:cNvSpPr>
            <a:spLocks noGrp="1"/>
          </p:cNvSpPr>
          <p:nvPr>
            <p:ph type="dt" sz="half" idx="10"/>
          </p:nvPr>
        </p:nvSpPr>
        <p:spPr>
          <a:xfrm>
            <a:off x="869933" y="6356351"/>
            <a:ext cx="2844800" cy="365125"/>
          </a:xfrm>
        </p:spPr>
        <p:txBody>
          <a:bodyPr/>
          <a:lstStyle/>
          <a:p>
            <a:pPr>
              <a:defRPr/>
            </a:pPr>
            <a:fld id="{470813E7-3FB6-4CEF-A971-A3EAB14A544E}" type="datetimeFigureOut">
              <a:rPr lang="tr-TR" smtClean="0">
                <a:solidFill>
                  <a:prstClr val="white"/>
                </a:solidFill>
              </a:rPr>
              <a:pPr>
                <a:defRPr/>
              </a:pPr>
              <a:t>05.12.2019</a:t>
            </a:fld>
            <a:endParaRPr lang="tr-TR">
              <a:solidFill>
                <a:prstClr val="white"/>
              </a:solidFill>
            </a:endParaRPr>
          </a:p>
        </p:txBody>
      </p:sp>
      <p:sp>
        <p:nvSpPr>
          <p:cNvPr id="5" name="図形 4"/>
          <p:cNvSpPr>
            <a:spLocks noGrp="1"/>
          </p:cNvSpPr>
          <p:nvPr>
            <p:ph type="ftr" sz="quarter" idx="11"/>
          </p:nvPr>
        </p:nvSpPr>
        <p:spPr/>
        <p:txBody>
          <a:bodyPr/>
          <a:lstStyle/>
          <a:p>
            <a:pPr>
              <a:defRPr/>
            </a:pPr>
            <a:endParaRPr lang="tr-TR">
              <a:solidFill>
                <a:prstClr val="black">
                  <a:tint val="75000"/>
                </a:prstClr>
              </a:solidFill>
            </a:endParaRPr>
          </a:p>
        </p:txBody>
      </p:sp>
      <p:sp>
        <p:nvSpPr>
          <p:cNvPr id="6" name="図形 5"/>
          <p:cNvSpPr>
            <a:spLocks noGrp="1"/>
          </p:cNvSpPr>
          <p:nvPr>
            <p:ph type="sldNum" sz="quarter" idx="12"/>
          </p:nvPr>
        </p:nvSpPr>
        <p:spPr>
          <a:xfrm>
            <a:off x="8382016" y="6356351"/>
            <a:ext cx="2844800" cy="365125"/>
          </a:xfrm>
        </p:spPr>
        <p:txBody>
          <a:bodyPr/>
          <a:lstStyle/>
          <a:p>
            <a:pPr>
              <a:defRPr/>
            </a:pPr>
            <a:fld id="{06D02250-60A0-495B-9398-46B02008A366}"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4034578086"/>
      </p:ext>
    </p:extLst>
  </p:cSld>
  <p:clrMapOvr>
    <a:masterClrMapping/>
  </p:clrMapOvr>
  <p:transition spd="med">
    <p:split orient="ver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kumimoji="1" lang="tr-TR" altLang="ja-JP" smtClean="0"/>
              <a:t>Asıl başlık stili için tıklatın</a:t>
            </a:r>
            <a:endParaRPr kumimoji="1" lang="ja-JP" alt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tr-TR" altLang="ja-JP" smtClean="0"/>
              <a:t>Asıl alt başlık stilini düzenlemek için tıklatın</a:t>
            </a:r>
            <a:endParaRPr kumimoji="1" lang="ja-JP" altLang="en-US"/>
          </a:p>
        </p:txBody>
      </p:sp>
      <p:sp>
        <p:nvSpPr>
          <p:cNvPr id="4" name="Date Placeholder 3"/>
          <p:cNvSpPr>
            <a:spLocks noGrp="1"/>
          </p:cNvSpPr>
          <p:nvPr>
            <p:ph type="dt" sz="half" idx="10"/>
          </p:nvPr>
        </p:nvSpPr>
        <p:spPr/>
        <p:txBody>
          <a:bodyPr/>
          <a:lstStyle/>
          <a:p>
            <a:pPr>
              <a:defRPr/>
            </a:pPr>
            <a:fld id="{C087615D-86FE-4715-B637-CB27D345CCB8}" type="datetimeFigureOut">
              <a:rPr lang="tr-TR" smtClean="0">
                <a:solidFill>
                  <a:prstClr val="white"/>
                </a:solidFill>
              </a:rPr>
              <a:pPr>
                <a:defRPr/>
              </a:pPr>
              <a:t>05.12.2019</a:t>
            </a:fld>
            <a:endParaRPr lang="tr-TR">
              <a:solidFill>
                <a:prstClr val="white"/>
              </a:solidFill>
            </a:endParaRPr>
          </a:p>
        </p:txBody>
      </p:sp>
      <p:sp>
        <p:nvSpPr>
          <p:cNvPr id="5" name="Footer Placeholder 4"/>
          <p:cNvSpPr>
            <a:spLocks noGrp="1"/>
          </p:cNvSpPr>
          <p:nvPr>
            <p:ph type="ftr" sz="quarter" idx="11"/>
          </p:nvPr>
        </p:nvSpPr>
        <p:spPr/>
        <p:txBody>
          <a:bodyPr/>
          <a:lstStyle/>
          <a:p>
            <a:pPr>
              <a:defRPr/>
            </a:pPr>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208FEBDE-AB12-4C7D-96AB-7CCEB562F492}" type="slidenum">
              <a:rPr lang="tr-TR" smtClean="0">
                <a:solidFill>
                  <a:prstClr val="white"/>
                </a:solidFill>
              </a:rPr>
              <a:pPr>
                <a:defRPr/>
              </a:pPr>
              <a:t>‹#›</a:t>
            </a:fld>
            <a:endParaRPr lang="tr-TR">
              <a:solidFill>
                <a:prstClr val="white"/>
              </a:solidFill>
            </a:endParaRPr>
          </a:p>
        </p:txBody>
      </p:sp>
    </p:spTree>
    <p:extLst>
      <p:ext uri="{BB962C8B-B14F-4D97-AF65-F5344CB8AC3E}">
        <p14:creationId xmlns:p14="http://schemas.microsoft.com/office/powerpoint/2010/main" xmlns="" val="24870914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Arial" pitchFamily="34" charset="0"/>
              <a:cs typeface="Arial" pitchFamily="34" charset="0"/>
            </a:endParaRPr>
          </a:p>
        </p:txBody>
      </p:sp>
      <p:sp>
        <p:nvSpPr>
          <p:cNvPr id="29" name="28 Başlık"/>
          <p:cNvSpPr>
            <a:spLocks noGrp="1"/>
          </p:cNvSpPr>
          <p:nvPr>
            <p:ph type="ctrTitle"/>
          </p:nvPr>
        </p:nvSpPr>
        <p:spPr>
          <a:xfrm>
            <a:off x="508000" y="4853412"/>
            <a:ext cx="11277600" cy="1222375"/>
          </a:xfrm>
        </p:spPr>
        <p:txBody>
          <a:bodyPr anchor="t"/>
          <a:lstStyle/>
          <a:p>
            <a:r>
              <a:rPr kumimoji="0" lang="tr-TR" smtClean="0"/>
              <a:t>Asıl başlık stili için tıklatın</a:t>
            </a:r>
            <a:endParaRPr kumimoji="0" lang="en-US"/>
          </a:p>
        </p:txBody>
      </p:sp>
      <p:sp>
        <p:nvSpPr>
          <p:cNvPr id="9" name="8 Alt Başlık"/>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16" name="15 Veri Yer Tutucusu"/>
          <p:cNvSpPr>
            <a:spLocks noGrp="1"/>
          </p:cNvSpPr>
          <p:nvPr>
            <p:ph type="dt" sz="half" idx="10"/>
          </p:nvPr>
        </p:nvSpPr>
        <p:spPr/>
        <p:txBody>
          <a:bodyPr/>
          <a:lstStyle/>
          <a:p>
            <a:pPr>
              <a:defRPr/>
            </a:pPr>
            <a:fld id="{FFCB47FE-2F8F-40CA-ABD2-0608C59F6432}"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2" name="1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15" name="14 Slayt Numarası Yer Tutucusu"/>
          <p:cNvSpPr>
            <a:spLocks noGrp="1"/>
          </p:cNvSpPr>
          <p:nvPr>
            <p:ph type="sldNum" sz="quarter" idx="12"/>
          </p:nvPr>
        </p:nvSpPr>
        <p:spPr>
          <a:xfrm>
            <a:off x="10972800" y="6473952"/>
            <a:ext cx="1011936" cy="246888"/>
          </a:xfrm>
        </p:spPr>
        <p:txBody>
          <a:bodyPr/>
          <a:lstStyle/>
          <a:p>
            <a:pPr>
              <a:defRPr/>
            </a:pPr>
            <a:fld id="{E9518EE9-D9F4-443F-A89B-6952CC6DF8CF}" type="slidenum">
              <a:rPr lang="tr-TR" smtClean="0">
                <a:solidFill>
                  <a:srgbClr val="DDDDDD">
                    <a:shade val="75000"/>
                  </a:srgbClr>
                </a:solidFill>
              </a:rPr>
              <a:pPr>
                <a:defRPr/>
              </a:pPr>
              <a:t>‹#›</a:t>
            </a:fld>
            <a:endParaRPr lang="tr-TR">
              <a:solidFill>
                <a:srgbClr val="DDDDDD">
                  <a:shade val="75000"/>
                </a:srgbClr>
              </a:solidFill>
            </a:endParaRPr>
          </a:p>
        </p:txBody>
      </p:sp>
    </p:spTree>
    <p:extLst>
      <p:ext uri="{BB962C8B-B14F-4D97-AF65-F5344CB8AC3E}">
        <p14:creationId xmlns:p14="http://schemas.microsoft.com/office/powerpoint/2010/main" xmlns="" val="2320542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2" name="21 Başlık"/>
          <p:cNvSpPr>
            <a:spLocks noGrp="1"/>
          </p:cNvSpPr>
          <p:nvPr>
            <p:ph type="title"/>
          </p:nvPr>
        </p:nvSpPr>
        <p:spPr/>
        <p:txBody>
          <a:bodyPr/>
          <a:lstStyle/>
          <a:p>
            <a:r>
              <a:rPr kumimoji="0" lang="tr-TR" smtClean="0"/>
              <a:t>Asıl başlık stili için tıklatın</a:t>
            </a:r>
            <a:endParaRPr kumimoji="0" lang="en-US"/>
          </a:p>
        </p:txBody>
      </p:sp>
      <p:sp>
        <p:nvSpPr>
          <p:cNvPr id="27" name="26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Veri Yer Tutucusu"/>
          <p:cNvSpPr>
            <a:spLocks noGrp="1"/>
          </p:cNvSpPr>
          <p:nvPr>
            <p:ph type="dt" sz="half" idx="10"/>
          </p:nvPr>
        </p:nvSpPr>
        <p:spPr/>
        <p:txBody>
          <a:bodyPr/>
          <a:lstStyle/>
          <a:p>
            <a:pPr>
              <a:defRPr/>
            </a:pPr>
            <a:fld id="{C110BBAB-1D1C-4C80-9231-7D9BA6D48DE7}"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19" name="18 Altbilgi Yer Tutucusu"/>
          <p:cNvSpPr>
            <a:spLocks noGrp="1"/>
          </p:cNvSpPr>
          <p:nvPr>
            <p:ph type="ftr" sz="quarter" idx="11"/>
          </p:nvPr>
        </p:nvSpPr>
        <p:spPr>
          <a:xfrm>
            <a:off x="4775200" y="76201"/>
            <a:ext cx="3860800" cy="288925"/>
          </a:xfrm>
        </p:spPr>
        <p:txBody>
          <a:bodyPr/>
          <a:lstStyle/>
          <a:p>
            <a:pPr>
              <a:defRPr/>
            </a:pPr>
            <a:endParaRPr lang="tr-TR">
              <a:solidFill>
                <a:srgbClr val="DDDDDD">
                  <a:shade val="75000"/>
                </a:srgbClr>
              </a:solidFill>
            </a:endParaRPr>
          </a:p>
        </p:txBody>
      </p:sp>
      <p:sp>
        <p:nvSpPr>
          <p:cNvPr id="16" name="15 Slayt Numarası Yer Tutucusu"/>
          <p:cNvSpPr>
            <a:spLocks noGrp="1"/>
          </p:cNvSpPr>
          <p:nvPr>
            <p:ph type="sldNum" sz="quarter" idx="12"/>
          </p:nvPr>
        </p:nvSpPr>
        <p:spPr>
          <a:xfrm>
            <a:off x="10972800" y="6473952"/>
            <a:ext cx="1011936" cy="246888"/>
          </a:xfrm>
        </p:spPr>
        <p:txBody>
          <a:bodyPr/>
          <a:lstStyle/>
          <a:p>
            <a:pPr>
              <a:defRPr/>
            </a:pPr>
            <a:fld id="{89A0586D-E617-4D8D-A2BA-3D052C100ADE}" type="slidenum">
              <a:rPr lang="tr-TR" smtClean="0">
                <a:solidFill>
                  <a:srgbClr val="DDDDDD">
                    <a:shade val="75000"/>
                  </a:srgbClr>
                </a:solidFill>
              </a:rPr>
              <a:pPr>
                <a:defRPr/>
              </a:pPr>
              <a:t>‹#›</a:t>
            </a:fld>
            <a:endParaRPr lang="tr-TR">
              <a:solidFill>
                <a:srgbClr val="DDDDDD">
                  <a:shade val="75000"/>
                </a:srgbClr>
              </a:solidFill>
            </a:endParaRPr>
          </a:p>
        </p:txBody>
      </p:sp>
    </p:spTree>
    <p:extLst>
      <p:ext uri="{BB962C8B-B14F-4D97-AF65-F5344CB8AC3E}">
        <p14:creationId xmlns:p14="http://schemas.microsoft.com/office/powerpoint/2010/main" xmlns="" val="29563953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2"/>
      </p:bgRef>
    </p:bg>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latin typeface="Arial" pitchFamily="34" charset="0"/>
              <a:cs typeface="Arial" pitchFamily="34" charset="0"/>
            </a:endParaRPr>
          </a:p>
        </p:txBody>
      </p:sp>
      <p:sp>
        <p:nvSpPr>
          <p:cNvPr id="6" name="5 Metin Yer Tutucusu"/>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19" name="18 Veri Yer Tutucusu"/>
          <p:cNvSpPr>
            <a:spLocks noGrp="1"/>
          </p:cNvSpPr>
          <p:nvPr>
            <p:ph type="dt" sz="half" idx="10"/>
          </p:nvPr>
        </p:nvSpPr>
        <p:spPr/>
        <p:txBody>
          <a:bodyPr/>
          <a:lstStyle/>
          <a:p>
            <a:pPr>
              <a:defRPr/>
            </a:pPr>
            <a:fld id="{7A91E251-76B7-4048-B370-6057873859AE}"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11" name="10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16" name="15 Slayt Numarası Yer Tutucusu"/>
          <p:cNvSpPr>
            <a:spLocks noGrp="1"/>
          </p:cNvSpPr>
          <p:nvPr>
            <p:ph type="sldNum" sz="quarter" idx="12"/>
          </p:nvPr>
        </p:nvSpPr>
        <p:spPr/>
        <p:txBody>
          <a:bodyPr/>
          <a:lstStyle/>
          <a:p>
            <a:pPr>
              <a:defRPr/>
            </a:pPr>
            <a:fld id="{CB2F722A-2918-43AD-B56B-6E301C316E09}" type="slidenum">
              <a:rPr lang="tr-TR" smtClean="0">
                <a:solidFill>
                  <a:srgbClr val="DDDDDD">
                    <a:shade val="75000"/>
                  </a:srgbClr>
                </a:solidFill>
              </a:rPr>
              <a:pPr>
                <a:defRPr/>
              </a:pPr>
              <a:t>‹#›</a:t>
            </a:fld>
            <a:endParaRPr lang="tr-TR">
              <a:solidFill>
                <a:srgbClr val="DDDDDD">
                  <a:shade val="75000"/>
                </a:srgbClr>
              </a:solidFill>
            </a:endParaRPr>
          </a:p>
        </p:txBody>
      </p:sp>
      <p:sp>
        <p:nvSpPr>
          <p:cNvPr id="8" name="7 Başlık"/>
          <p:cNvSpPr>
            <a:spLocks noGrp="1"/>
          </p:cNvSpPr>
          <p:nvPr>
            <p:ph type="title"/>
          </p:nvPr>
        </p:nvSpPr>
        <p:spPr>
          <a:xfrm>
            <a:off x="240633" y="2947086"/>
            <a:ext cx="11582400" cy="1184825"/>
          </a:xfrm>
        </p:spPr>
        <p:txBody>
          <a:bodyPr rtlCol="0" anchor="t"/>
          <a:lstStyle>
            <a:lvl1pPr algn="r">
              <a:defRPr/>
            </a:lvl1pPr>
          </a:lstStyle>
          <a:p>
            <a:r>
              <a:rPr kumimoji="0" lang="tr-TR" smtClean="0"/>
              <a:t>Asıl başlık stili için tıklatın</a:t>
            </a:r>
            <a:endParaRPr kumimoji="0" lang="en-US"/>
          </a:p>
        </p:txBody>
      </p:sp>
    </p:spTree>
    <p:extLst>
      <p:ext uri="{BB962C8B-B14F-4D97-AF65-F5344CB8AC3E}">
        <p14:creationId xmlns:p14="http://schemas.microsoft.com/office/powerpoint/2010/main" xmlns="" val="45949192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0" name="19 Başlık"/>
          <p:cNvSpPr>
            <a:spLocks noGrp="1"/>
          </p:cNvSpPr>
          <p:nvPr>
            <p:ph type="title"/>
          </p:nvPr>
        </p:nvSpPr>
        <p:spPr>
          <a:xfrm>
            <a:off x="402336" y="457200"/>
            <a:ext cx="11582400" cy="841248"/>
          </a:xfrm>
        </p:spPr>
        <p:txBody>
          <a:bodyPr/>
          <a:lstStyle/>
          <a:p>
            <a:r>
              <a:rPr kumimoji="0" lang="tr-TR" smtClean="0"/>
              <a:t>Asıl başlık stili için tıklatın</a:t>
            </a:r>
            <a:endParaRPr kumimoji="0" lang="en-US"/>
          </a:p>
        </p:txBody>
      </p:sp>
      <p:sp>
        <p:nvSpPr>
          <p:cNvPr id="14" name="13 İçerik Yer Tutucusu"/>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0"/>
          </p:nvPr>
        </p:nvSpPr>
        <p:spPr/>
        <p:txBody>
          <a:bodyPr/>
          <a:lstStyle/>
          <a:p>
            <a:pPr>
              <a:defRPr/>
            </a:pPr>
            <a:fld id="{376C38A8-EB46-47E0-BA13-789A7ADB3BEB}"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10" name="9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31" name="30 Slayt Numarası Yer Tutucusu"/>
          <p:cNvSpPr>
            <a:spLocks noGrp="1"/>
          </p:cNvSpPr>
          <p:nvPr>
            <p:ph type="sldNum" sz="quarter" idx="12"/>
          </p:nvPr>
        </p:nvSpPr>
        <p:spPr/>
        <p:txBody>
          <a:bodyPr/>
          <a:lstStyle/>
          <a:p>
            <a:pPr>
              <a:defRPr/>
            </a:pPr>
            <a:fld id="{6C422658-7B89-4782-BEFE-8AC051224232}" type="slidenum">
              <a:rPr lang="tr-TR" smtClean="0">
                <a:solidFill>
                  <a:srgbClr val="DDDDDD">
                    <a:shade val="75000"/>
                  </a:srgbClr>
                </a:solidFill>
              </a:rPr>
              <a:pPr>
                <a:defRPr/>
              </a:pPr>
              <a:t>‹#›</a:t>
            </a:fld>
            <a:endParaRPr lang="tr-TR">
              <a:solidFill>
                <a:srgbClr val="DDDDDD">
                  <a:shade val="75000"/>
                </a:srgbClr>
              </a:solidFill>
            </a:endParaRPr>
          </a:p>
        </p:txBody>
      </p:sp>
    </p:spTree>
    <p:extLst>
      <p:ext uri="{BB962C8B-B14F-4D97-AF65-F5344CB8AC3E}">
        <p14:creationId xmlns:p14="http://schemas.microsoft.com/office/powerpoint/2010/main" xmlns="" val="21285534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9" name="28 Başlık"/>
          <p:cNvSpPr>
            <a:spLocks noGrp="1"/>
          </p:cNvSpPr>
          <p:nvPr>
            <p:ph type="title"/>
          </p:nvPr>
        </p:nvSpPr>
        <p:spPr>
          <a:xfrm>
            <a:off x="406400" y="5410200"/>
            <a:ext cx="11480800" cy="882650"/>
          </a:xfrm>
        </p:spPr>
        <p:txBody>
          <a:bodyPr anchor="ctr"/>
          <a:lstStyle>
            <a:lvl1pPr>
              <a:defRPr/>
            </a:lvl1p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25" name="24 Metin Yer Tutucusu"/>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İçerik Yer Tutucusu"/>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8" name="27 İçerik Yer Tutucusu"/>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0"/>
          </p:nvPr>
        </p:nvSpPr>
        <p:spPr/>
        <p:txBody>
          <a:bodyPr/>
          <a:lstStyle/>
          <a:p>
            <a:pPr>
              <a:defRPr/>
            </a:pPr>
            <a:fld id="{BD87F781-274D-49F6-A6A4-93C48F10521C}"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6" name="5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7" name="6 Slayt Numarası Yer Tutucusu"/>
          <p:cNvSpPr>
            <a:spLocks noGrp="1"/>
          </p:cNvSpPr>
          <p:nvPr>
            <p:ph type="sldNum" sz="quarter" idx="12"/>
          </p:nvPr>
        </p:nvSpPr>
        <p:spPr>
          <a:xfrm>
            <a:off x="10972800" y="6477000"/>
            <a:ext cx="1016000" cy="246888"/>
          </a:xfrm>
        </p:spPr>
        <p:txBody>
          <a:bodyPr/>
          <a:lstStyle/>
          <a:p>
            <a:pPr>
              <a:defRPr/>
            </a:pPr>
            <a:fld id="{69302BA7-5EF6-4C92-AC7F-06E21EE964E7}" type="slidenum">
              <a:rPr lang="tr-TR" smtClean="0">
                <a:solidFill>
                  <a:srgbClr val="DDDDDD">
                    <a:shade val="75000"/>
                  </a:srgbClr>
                </a:solidFill>
              </a:rPr>
              <a:pPr>
                <a:defRPr/>
              </a:pPr>
              <a:t>‹#›</a:t>
            </a:fld>
            <a:endParaRPr lang="tr-TR">
              <a:solidFill>
                <a:srgbClr val="DDDDDD">
                  <a:shade val="75000"/>
                </a:srgbClr>
              </a:solidFill>
            </a:endParaRPr>
          </a:p>
        </p:txBody>
      </p:sp>
      <p:sp>
        <p:nvSpPr>
          <p:cNvPr id="11" name="10 Düz Bağlayıcı"/>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xmlns="" val="236354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cstate="print"/>
          <a:srcRect/>
          <a:stretch>
            <a:fillRect/>
          </a:stretch>
        </p:blipFill>
        <p:spPr bwMode="auto">
          <a:xfrm>
            <a:off x="10382250" y="6148390"/>
            <a:ext cx="1733551" cy="612775"/>
          </a:xfrm>
          <a:prstGeom prst="rect">
            <a:avLst/>
          </a:prstGeom>
          <a:noFill/>
          <a:ln w="9525">
            <a:noFill/>
            <a:miter lim="800000"/>
            <a:headEnd/>
            <a:tailEnd/>
          </a:ln>
        </p:spPr>
      </p:pic>
      <p:sp>
        <p:nvSpPr>
          <p:cNvPr id="8" name="Dikdörtgen 4"/>
          <p:cNvSpPr/>
          <p:nvPr userDrawn="1"/>
        </p:nvSpPr>
        <p:spPr>
          <a:xfrm>
            <a:off x="0" y="638651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7"/>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1"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1AA65695-5170-444B-A8F9-C12B40EA1811}" type="datetimeFigureOut">
              <a:rPr lang="tr-TR"/>
              <a:pPr>
                <a:defRPr/>
              </a:pPr>
              <a:t>05.12.2019</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074B0FED-BED0-4BF2-88A6-6CBB3D2787B6}" type="slidenum">
              <a:rPr lang="tr-TR"/>
              <a:pPr>
                <a:defRPr/>
              </a:pPr>
              <a:t>‹#›</a:t>
            </a:fld>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0" name="29 Başlık"/>
          <p:cNvSpPr>
            <a:spLocks noGrp="1"/>
          </p:cNvSpPr>
          <p:nvPr>
            <p:ph type="title"/>
          </p:nvPr>
        </p:nvSpPr>
        <p:spPr>
          <a:xfrm>
            <a:off x="402336" y="457200"/>
            <a:ext cx="11582400" cy="841248"/>
          </a:xfrm>
        </p:spPr>
        <p:txBody>
          <a:body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pPr>
              <a:defRPr/>
            </a:pPr>
            <a:fld id="{9C2EDE44-E331-4F85-AB88-DB3C7D4B8683}"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21" name="20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6" name="5 Slayt Numarası Yer Tutucusu"/>
          <p:cNvSpPr>
            <a:spLocks noGrp="1"/>
          </p:cNvSpPr>
          <p:nvPr>
            <p:ph type="sldNum" sz="quarter" idx="12"/>
          </p:nvPr>
        </p:nvSpPr>
        <p:spPr/>
        <p:txBody>
          <a:bodyPr/>
          <a:lstStyle/>
          <a:p>
            <a:pPr>
              <a:defRPr/>
            </a:pPr>
            <a:fld id="{0F031C21-CFC6-4640-B63A-E3234AFD6550}" type="slidenum">
              <a:rPr lang="tr-TR" smtClean="0">
                <a:solidFill>
                  <a:srgbClr val="DDDDDD">
                    <a:shade val="75000"/>
                  </a:srgbClr>
                </a:solidFill>
              </a:rPr>
              <a:pPr>
                <a:defRPr/>
              </a:pPr>
              <a:t>‹#›</a:t>
            </a:fld>
            <a:endParaRPr lang="tr-TR">
              <a:solidFill>
                <a:srgbClr val="DDDDDD">
                  <a:shade val="75000"/>
                </a:srgbClr>
              </a:solidFill>
            </a:endParaRPr>
          </a:p>
        </p:txBody>
      </p:sp>
    </p:spTree>
    <p:extLst>
      <p:ext uri="{BB962C8B-B14F-4D97-AF65-F5344CB8AC3E}">
        <p14:creationId xmlns:p14="http://schemas.microsoft.com/office/powerpoint/2010/main" xmlns="" val="17879139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3" name="2 Veri Yer Tutucusu"/>
          <p:cNvSpPr>
            <a:spLocks noGrp="1"/>
          </p:cNvSpPr>
          <p:nvPr>
            <p:ph type="dt" sz="half" idx="10"/>
          </p:nvPr>
        </p:nvSpPr>
        <p:spPr/>
        <p:txBody>
          <a:bodyPr/>
          <a:lstStyle/>
          <a:p>
            <a:pPr>
              <a:defRPr/>
            </a:pPr>
            <a:fld id="{01AFDA3A-2017-4E5A-AF29-35AE08A951CB}"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24" name="23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7" name="6 Slayt Numarası Yer Tutucusu"/>
          <p:cNvSpPr>
            <a:spLocks noGrp="1"/>
          </p:cNvSpPr>
          <p:nvPr>
            <p:ph type="sldNum" sz="quarter" idx="12"/>
          </p:nvPr>
        </p:nvSpPr>
        <p:spPr/>
        <p:txBody>
          <a:bodyPr/>
          <a:lstStyle/>
          <a:p>
            <a:pPr>
              <a:defRPr/>
            </a:pPr>
            <a:fld id="{E66129CF-37B7-483D-AD34-ED0C178DBF2E}" type="slidenum">
              <a:rPr lang="tr-TR" smtClean="0">
                <a:solidFill>
                  <a:srgbClr val="DDDDDD">
                    <a:shade val="75000"/>
                  </a:srgbClr>
                </a:solidFill>
              </a:rPr>
              <a:pPr>
                <a:defRPr/>
              </a:pPr>
              <a:t>‹#›</a:t>
            </a:fld>
            <a:endParaRPr lang="tr-TR">
              <a:solidFill>
                <a:srgbClr val="DDDDDD">
                  <a:shade val="75000"/>
                </a:srgbClr>
              </a:solidFill>
            </a:endParaRPr>
          </a:p>
        </p:txBody>
      </p:sp>
    </p:spTree>
    <p:extLst>
      <p:ext uri="{BB962C8B-B14F-4D97-AF65-F5344CB8AC3E}">
        <p14:creationId xmlns:p14="http://schemas.microsoft.com/office/powerpoint/2010/main" xmlns="" val="25077428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7 Düz Bağlayıcı"/>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Arial" pitchFamily="34" charset="0"/>
              <a:cs typeface="Arial" pitchFamily="34" charset="0"/>
            </a:endParaRPr>
          </a:p>
        </p:txBody>
      </p:sp>
      <p:sp>
        <p:nvSpPr>
          <p:cNvPr id="12" name="11 Başlık"/>
          <p:cNvSpPr>
            <a:spLocks noGrp="1"/>
          </p:cNvSpPr>
          <p:nvPr>
            <p:ph type="title"/>
          </p:nvPr>
        </p:nvSpPr>
        <p:spPr>
          <a:xfrm>
            <a:off x="609600" y="5486400"/>
            <a:ext cx="11277600" cy="520700"/>
          </a:xfrm>
        </p:spPr>
        <p:txBody>
          <a:bodyPr anchor="ctr"/>
          <a:lstStyle>
            <a:lvl1pPr algn="l">
              <a:buNone/>
              <a:defRPr sz="2000" b="1"/>
            </a:lvl1pPr>
          </a:lstStyle>
          <a:p>
            <a:r>
              <a:rPr kumimoji="0" lang="tr-TR" smtClean="0"/>
              <a:t>Asıl başlık stili için tıklatın</a:t>
            </a:r>
            <a:endParaRPr kumimoji="0" lang="en-US"/>
          </a:p>
        </p:txBody>
      </p:sp>
      <p:sp>
        <p:nvSpPr>
          <p:cNvPr id="26" name="25 Metin Yer Tutucusu"/>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14" name="13 İçerik Yer Tutucusu"/>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Veri Yer Tutucusu"/>
          <p:cNvSpPr>
            <a:spLocks noGrp="1"/>
          </p:cNvSpPr>
          <p:nvPr>
            <p:ph type="dt" sz="half" idx="10"/>
          </p:nvPr>
        </p:nvSpPr>
        <p:spPr/>
        <p:txBody>
          <a:bodyPr/>
          <a:lstStyle/>
          <a:p>
            <a:pPr>
              <a:defRPr/>
            </a:pPr>
            <a:fld id="{5681CAA2-E8C7-4614-BA11-AD8EDFCBCFDC}"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29" name="28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7" name="6 Slayt Numarası Yer Tutucusu"/>
          <p:cNvSpPr>
            <a:spLocks noGrp="1"/>
          </p:cNvSpPr>
          <p:nvPr>
            <p:ph type="sldNum" sz="quarter" idx="12"/>
          </p:nvPr>
        </p:nvSpPr>
        <p:spPr/>
        <p:txBody>
          <a:bodyPr/>
          <a:lstStyle/>
          <a:p>
            <a:pPr>
              <a:defRPr/>
            </a:pPr>
            <a:fld id="{7CD24F8C-DB44-4124-92B8-D2D787083497}" type="slidenum">
              <a:rPr lang="tr-TR" smtClean="0">
                <a:solidFill>
                  <a:srgbClr val="DDDDDD">
                    <a:shade val="75000"/>
                  </a:srgbClr>
                </a:solidFill>
              </a:rPr>
              <a:pPr>
                <a:defRPr/>
              </a:pPr>
              <a:t>‹#›</a:t>
            </a:fld>
            <a:endParaRPr lang="tr-TR">
              <a:solidFill>
                <a:srgbClr val="DDDDDD">
                  <a:shade val="75000"/>
                </a:srgbClr>
              </a:solidFill>
            </a:endParaRPr>
          </a:p>
        </p:txBody>
      </p:sp>
    </p:spTree>
    <p:extLst>
      <p:ext uri="{BB962C8B-B14F-4D97-AF65-F5344CB8AC3E}">
        <p14:creationId xmlns:p14="http://schemas.microsoft.com/office/powerpoint/2010/main" xmlns="" val="35108203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3" name="12 Resim Yer Tutucusu"/>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tr-TR" smtClean="0"/>
              <a:t>Resim eklemek için simgeyi tıklatın</a:t>
            </a:r>
            <a:endParaRPr kumimoji="0" lang="en-US" dirty="0"/>
          </a:p>
        </p:txBody>
      </p:sp>
      <p:sp>
        <p:nvSpPr>
          <p:cNvPr id="7" name="6 Veri Yer Tutucusu"/>
          <p:cNvSpPr>
            <a:spLocks noGrp="1"/>
          </p:cNvSpPr>
          <p:nvPr>
            <p:ph type="dt" sz="half" idx="10"/>
          </p:nvPr>
        </p:nvSpPr>
        <p:spPr/>
        <p:txBody>
          <a:bodyPr/>
          <a:lstStyle/>
          <a:p>
            <a:pPr>
              <a:defRPr/>
            </a:pPr>
            <a:fld id="{9B26B1A0-1DE9-4496-9461-DB8C4BA5F679}"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5" name="4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31" name="30 Slayt Numarası Yer Tutucusu"/>
          <p:cNvSpPr>
            <a:spLocks noGrp="1"/>
          </p:cNvSpPr>
          <p:nvPr>
            <p:ph type="sldNum" sz="quarter" idx="12"/>
          </p:nvPr>
        </p:nvSpPr>
        <p:spPr/>
        <p:txBody>
          <a:bodyPr/>
          <a:lstStyle/>
          <a:p>
            <a:pPr>
              <a:defRPr/>
            </a:pPr>
            <a:fld id="{17F1A7A4-8BDD-4AA1-95C6-1BDFDD482FF5}" type="slidenum">
              <a:rPr lang="tr-TR" smtClean="0">
                <a:solidFill>
                  <a:srgbClr val="DDDDDD">
                    <a:shade val="75000"/>
                  </a:srgbClr>
                </a:solidFill>
              </a:rPr>
              <a:pPr>
                <a:defRPr/>
              </a:pPr>
              <a:t>‹#›</a:t>
            </a:fld>
            <a:endParaRPr lang="tr-TR">
              <a:solidFill>
                <a:srgbClr val="DDDDDD">
                  <a:shade val="75000"/>
                </a:srgbClr>
              </a:solidFill>
            </a:endParaRPr>
          </a:p>
        </p:txBody>
      </p:sp>
      <p:sp>
        <p:nvSpPr>
          <p:cNvPr id="17" name="16 Başlık"/>
          <p:cNvSpPr>
            <a:spLocks noGrp="1"/>
          </p:cNvSpPr>
          <p:nvPr>
            <p:ph type="title"/>
          </p:nvPr>
        </p:nvSpPr>
        <p:spPr>
          <a:xfrm>
            <a:off x="508000" y="4993760"/>
            <a:ext cx="7823200" cy="522288"/>
          </a:xfrm>
        </p:spPr>
        <p:txBody>
          <a:bodyPr anchor="ctr"/>
          <a:lstStyle>
            <a:lvl1pPr algn="l">
              <a:buNone/>
              <a:defRPr sz="2000" b="1"/>
            </a:lvl1pPr>
          </a:lstStyle>
          <a:p>
            <a:r>
              <a:rPr kumimoji="0" lang="tr-TR" smtClean="0"/>
              <a:t>Asıl başlık stili için tıklatın</a:t>
            </a:r>
            <a:endParaRPr kumimoji="0" lang="en-US"/>
          </a:p>
        </p:txBody>
      </p:sp>
      <p:sp>
        <p:nvSpPr>
          <p:cNvPr id="26" name="25 Metin Yer Tutucusu"/>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Tree>
    <p:extLst>
      <p:ext uri="{BB962C8B-B14F-4D97-AF65-F5344CB8AC3E}">
        <p14:creationId xmlns:p14="http://schemas.microsoft.com/office/powerpoint/2010/main" xmlns="" val="31045271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fld id="{FE5BC8B4-90F5-4A28-BB67-410DEA84B5FA}"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5" name="4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6" name="5 Slayt Numarası Yer Tutucusu"/>
          <p:cNvSpPr>
            <a:spLocks noGrp="1"/>
          </p:cNvSpPr>
          <p:nvPr>
            <p:ph type="sldNum" sz="quarter" idx="12"/>
          </p:nvPr>
        </p:nvSpPr>
        <p:spPr/>
        <p:txBody>
          <a:bodyPr/>
          <a:lstStyle/>
          <a:p>
            <a:pPr>
              <a:defRPr/>
            </a:pPr>
            <a:fld id="{B9F860BA-919F-420C-99C7-B5B745D80D9F}" type="slidenum">
              <a:rPr lang="tr-TR" smtClean="0">
                <a:solidFill>
                  <a:srgbClr val="DDDDDD">
                    <a:shade val="75000"/>
                  </a:srgbClr>
                </a:solidFill>
              </a:rPr>
              <a:pPr>
                <a:defRPr/>
              </a:pPr>
              <a:t>‹#›</a:t>
            </a:fld>
            <a:endParaRPr lang="tr-TR">
              <a:solidFill>
                <a:srgbClr val="DDDDDD">
                  <a:shade val="75000"/>
                </a:srgbClr>
              </a:solidFill>
            </a:endParaRPr>
          </a:p>
        </p:txBody>
      </p:sp>
    </p:spTree>
    <p:extLst>
      <p:ext uri="{BB962C8B-B14F-4D97-AF65-F5344CB8AC3E}">
        <p14:creationId xmlns:p14="http://schemas.microsoft.com/office/powerpoint/2010/main" xmlns="" val="32556485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549277"/>
            <a:ext cx="2438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609600" y="549277"/>
            <a:ext cx="83312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pPr>
              <a:defRPr/>
            </a:pPr>
            <a:fld id="{470813E7-3FB6-4CEF-A971-A3EAB14A544E}" type="datetimeFigureOut">
              <a:rPr lang="tr-TR" smtClean="0">
                <a:solidFill>
                  <a:srgbClr val="DDDDDD">
                    <a:shade val="75000"/>
                  </a:srgbClr>
                </a:solidFill>
              </a:rPr>
              <a:pPr>
                <a:defRPr/>
              </a:pPr>
              <a:t>05.12.2019</a:t>
            </a:fld>
            <a:endParaRPr lang="tr-TR">
              <a:solidFill>
                <a:srgbClr val="DDDDDD">
                  <a:shade val="75000"/>
                </a:srgbClr>
              </a:solidFill>
            </a:endParaRPr>
          </a:p>
        </p:txBody>
      </p:sp>
      <p:sp>
        <p:nvSpPr>
          <p:cNvPr id="5" name="4 Altbilgi Yer Tutucusu"/>
          <p:cNvSpPr>
            <a:spLocks noGrp="1"/>
          </p:cNvSpPr>
          <p:nvPr>
            <p:ph type="ftr" sz="quarter" idx="11"/>
          </p:nvPr>
        </p:nvSpPr>
        <p:spPr/>
        <p:txBody>
          <a:bodyPr/>
          <a:lstStyle/>
          <a:p>
            <a:pPr>
              <a:defRPr/>
            </a:pPr>
            <a:endParaRPr lang="tr-TR">
              <a:solidFill>
                <a:srgbClr val="DDDDDD">
                  <a:shade val="75000"/>
                </a:srgbClr>
              </a:solidFill>
            </a:endParaRPr>
          </a:p>
        </p:txBody>
      </p:sp>
      <p:sp>
        <p:nvSpPr>
          <p:cNvPr id="6" name="5 Slayt Numarası Yer Tutucusu"/>
          <p:cNvSpPr>
            <a:spLocks noGrp="1"/>
          </p:cNvSpPr>
          <p:nvPr>
            <p:ph type="sldNum" sz="quarter" idx="12"/>
          </p:nvPr>
        </p:nvSpPr>
        <p:spPr/>
        <p:txBody>
          <a:bodyPr/>
          <a:lstStyle/>
          <a:p>
            <a:pPr>
              <a:defRPr/>
            </a:pPr>
            <a:fld id="{06D02250-60A0-495B-9398-46B02008A366}" type="slidenum">
              <a:rPr lang="tr-TR" smtClean="0">
                <a:solidFill>
                  <a:srgbClr val="DDDDDD">
                    <a:shade val="75000"/>
                  </a:srgbClr>
                </a:solidFill>
              </a:rPr>
              <a:pPr>
                <a:defRPr/>
              </a:pPr>
              <a:t>‹#›</a:t>
            </a:fld>
            <a:endParaRPr lang="tr-TR">
              <a:solidFill>
                <a:srgbClr val="DDDDDD">
                  <a:shade val="75000"/>
                </a:srgbClr>
              </a:solidFill>
            </a:endParaRPr>
          </a:p>
        </p:txBody>
      </p:sp>
    </p:spTree>
    <p:extLst>
      <p:ext uri="{BB962C8B-B14F-4D97-AF65-F5344CB8AC3E}">
        <p14:creationId xmlns:p14="http://schemas.microsoft.com/office/powerpoint/2010/main" xmlns="" val="367540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cstate="print"/>
          <a:srcRect/>
          <a:stretch>
            <a:fillRect/>
          </a:stretch>
        </p:blipFill>
        <p:spPr bwMode="auto">
          <a:xfrm>
            <a:off x="10382250" y="6148390"/>
            <a:ext cx="1733551" cy="612775"/>
          </a:xfrm>
          <a:prstGeom prst="rect">
            <a:avLst/>
          </a:prstGeom>
          <a:noFill/>
          <a:ln w="9525">
            <a:noFill/>
            <a:miter lim="800000"/>
            <a:headEnd/>
            <a:tailEnd/>
          </a:ln>
        </p:spPr>
      </p:pic>
      <p:sp>
        <p:nvSpPr>
          <p:cNvPr id="4" name="Dikdörtgen 4"/>
          <p:cNvSpPr/>
          <p:nvPr userDrawn="1"/>
        </p:nvSpPr>
        <p:spPr>
          <a:xfrm>
            <a:off x="0" y="638651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F36FE786-6565-4DDD-ADE5-351129A10D6A}" type="datetimeFigureOut">
              <a:rPr lang="tr-TR"/>
              <a:pPr>
                <a:defRPr/>
              </a:pPr>
              <a:t>05.12.2019</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A97D0DF4-D73F-4702-93D3-510CC945F86B}"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50" y="6148390"/>
            <a:ext cx="1733551" cy="612775"/>
          </a:xfrm>
          <a:prstGeom prst="rect">
            <a:avLst/>
          </a:prstGeom>
          <a:noFill/>
          <a:ln w="9525">
            <a:noFill/>
            <a:miter lim="800000"/>
            <a:headEnd/>
            <a:tailEnd/>
          </a:ln>
        </p:spPr>
      </p:pic>
      <p:sp>
        <p:nvSpPr>
          <p:cNvPr id="6" name="Dikdörtgen 4"/>
          <p:cNvSpPr/>
          <p:nvPr userDrawn="1"/>
        </p:nvSpPr>
        <p:spPr>
          <a:xfrm>
            <a:off x="0" y="638651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8AAED978-2C98-4E46-AD45-B5346A9ACFD8}" type="datetimeFigureOut">
              <a:rPr lang="tr-TR"/>
              <a:pPr>
                <a:defRPr/>
              </a:pPr>
              <a:t>05.12.2019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A2C62E17-14A5-42D4-986B-A528E47663A0}"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50" y="6148390"/>
            <a:ext cx="1733551" cy="612775"/>
          </a:xfrm>
          <a:prstGeom prst="rect">
            <a:avLst/>
          </a:prstGeom>
          <a:noFill/>
          <a:ln w="9525">
            <a:noFill/>
            <a:miter lim="800000"/>
            <a:headEnd/>
            <a:tailEnd/>
          </a:ln>
        </p:spPr>
      </p:pic>
      <p:sp>
        <p:nvSpPr>
          <p:cNvPr id="6" name="Dikdörtgen 4"/>
          <p:cNvSpPr/>
          <p:nvPr userDrawn="1"/>
        </p:nvSpPr>
        <p:spPr>
          <a:xfrm>
            <a:off x="0" y="638651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570C4371-B5B8-4E7A-B7FA-B7E13B5CA199}" type="datetimeFigureOut">
              <a:rPr lang="tr-TR"/>
              <a:pPr>
                <a:defRPr/>
              </a:pPr>
              <a:t>05.12.2019</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65D93FF0-2398-4E10-B753-1FA9E4F9BDB6}"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90"/>
            <a:ext cx="1733551" cy="612775"/>
          </a:xfrm>
          <a:prstGeom prst="rect">
            <a:avLst/>
          </a:prstGeom>
          <a:noFill/>
          <a:ln w="9525">
            <a:noFill/>
            <a:miter lim="800000"/>
            <a:headEnd/>
            <a:tailEnd/>
          </a:ln>
        </p:spPr>
      </p:pic>
      <p:sp>
        <p:nvSpPr>
          <p:cNvPr id="5" name="Dikdörtgen 4"/>
          <p:cNvSpPr/>
          <p:nvPr userDrawn="1"/>
        </p:nvSpPr>
        <p:spPr>
          <a:xfrm>
            <a:off x="0" y="638651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F1E648E1-5A99-4984-8F6D-46074FF76BB9}" type="datetimeFigureOut">
              <a:rPr lang="tr-TR"/>
              <a:pPr>
                <a:defRPr/>
              </a:pPr>
              <a:t>05.12.2019</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4BBF881D-56B2-434A-B11D-FC5733BF1415}"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7"/>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Veri Yer Tutucusu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8AE8B9C-D836-45BD-9CCE-D825F33A1487}" type="datetimeFigureOut">
              <a:rPr lang="tr-TR"/>
              <a:pPr>
                <a:defRPr/>
              </a:pPr>
              <a:t>05.12.2019</a:t>
            </a:fld>
            <a:endParaRPr lang="tr-TR"/>
          </a:p>
        </p:txBody>
      </p:sp>
      <p:sp>
        <p:nvSpPr>
          <p:cNvPr id="5" name="Altbilgi Yer Tutucusu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F3A09F-68E9-49DA-8BB8-2975E2B62C27}"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8" name="正方形/長方形 17"/>
          <p:cNvSpPr>
            <a:spLocks noGrp="1"/>
          </p:cNvSpPr>
          <p:nvPr>
            <p:ph type="body" idx="1"/>
          </p:nvPr>
        </p:nvSpPr>
        <p:spPr>
          <a:xfrm>
            <a:off x="609600" y="1600205"/>
            <a:ext cx="10972800" cy="4525963"/>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endParaRPr kumimoji="1" lang="ja-JP" altLang="en-US" dirty="0"/>
          </a:p>
        </p:txBody>
      </p:sp>
      <p:sp>
        <p:nvSpPr>
          <p:cNvPr id="29" name="正方形/長方形 28"/>
          <p:cNvSpPr>
            <a:spLocks noGrp="1"/>
          </p:cNvSpPr>
          <p:nvPr>
            <p:ph type="dt" sz="half" idx="2"/>
          </p:nvPr>
        </p:nvSpPr>
        <p:spPr>
          <a:xfrm>
            <a:off x="609600" y="6356355"/>
            <a:ext cx="2844800" cy="365125"/>
          </a:xfrm>
          <a:prstGeom prst="rect">
            <a:avLst/>
          </a:prstGeom>
        </p:spPr>
        <p:txBody>
          <a:bodyPr vert="horz" rtlCol="0" anchor="ctr"/>
          <a:lstStyle>
            <a:lvl1pPr algn="l">
              <a:defRPr sz="1200">
                <a:solidFill>
                  <a:schemeClr val="bg1"/>
                </a:solidFill>
              </a:defRPr>
            </a:lvl1pPr>
          </a:lstStyle>
          <a:p>
            <a:pPr>
              <a:defRPr/>
            </a:pPr>
            <a:fld id="{C087615D-86FE-4715-B637-CB27D345CCB8}" type="datetimeFigureOut">
              <a:rPr lang="tr-TR" smtClean="0">
                <a:solidFill>
                  <a:prstClr val="white"/>
                </a:solidFill>
                <a:latin typeface="Arial" pitchFamily="34" charset="0"/>
                <a:cs typeface="Arial" pitchFamily="34" charset="0"/>
              </a:rPr>
              <a:pPr>
                <a:defRPr/>
              </a:pPr>
              <a:t>05.12.2019</a:t>
            </a:fld>
            <a:endParaRPr lang="tr-TR">
              <a:solidFill>
                <a:prstClr val="white"/>
              </a:solidFill>
              <a:latin typeface="Arial" pitchFamily="34" charset="0"/>
              <a:cs typeface="Arial" pitchFamily="34" charset="0"/>
            </a:endParaRPr>
          </a:p>
        </p:txBody>
      </p:sp>
      <p:sp>
        <p:nvSpPr>
          <p:cNvPr id="4" name="正方形/長方形 3"/>
          <p:cNvSpPr>
            <a:spLocks noGrp="1"/>
          </p:cNvSpPr>
          <p:nvPr>
            <p:ph type="ftr" sz="quarter" idx="3"/>
          </p:nvPr>
        </p:nvSpPr>
        <p:spPr>
          <a:xfrm>
            <a:off x="4165600" y="6356355"/>
            <a:ext cx="3860800" cy="365125"/>
          </a:xfrm>
          <a:prstGeom prst="rect">
            <a:avLst/>
          </a:prstGeom>
        </p:spPr>
        <p:txBody>
          <a:bodyPr vert="horz" rtlCol="0" anchor="ctr"/>
          <a:lstStyle>
            <a:lvl1pPr algn="ctr">
              <a:defRPr sz="1200">
                <a:solidFill>
                  <a:schemeClr val="tx1">
                    <a:tint val="75000"/>
                  </a:schemeClr>
                </a:solidFill>
              </a:defRPr>
            </a:lvl1pPr>
          </a:lstStyle>
          <a:p>
            <a:pPr>
              <a:defRPr/>
            </a:pPr>
            <a:endParaRPr lang="tr-TR">
              <a:solidFill>
                <a:prstClr val="black">
                  <a:tint val="75000"/>
                </a:prstClr>
              </a:solidFill>
              <a:latin typeface="Arial" pitchFamily="34" charset="0"/>
              <a:cs typeface="Arial" pitchFamily="34" charset="0"/>
            </a:endParaRPr>
          </a:p>
        </p:txBody>
      </p:sp>
      <p:sp>
        <p:nvSpPr>
          <p:cNvPr id="10" name="正方形/長方形 9"/>
          <p:cNvSpPr>
            <a:spLocks noGrp="1"/>
          </p:cNvSpPr>
          <p:nvPr>
            <p:ph type="sldNum" sz="quarter" idx="4"/>
          </p:nvPr>
        </p:nvSpPr>
        <p:spPr>
          <a:xfrm>
            <a:off x="8737600" y="6356355"/>
            <a:ext cx="2844800" cy="365125"/>
          </a:xfrm>
          <a:prstGeom prst="rect">
            <a:avLst/>
          </a:prstGeom>
        </p:spPr>
        <p:txBody>
          <a:bodyPr vert="horz" rtlCol="0" anchor="ctr"/>
          <a:lstStyle>
            <a:lvl1pPr algn="r">
              <a:defRPr sz="1200">
                <a:solidFill>
                  <a:schemeClr val="bg1"/>
                </a:solidFill>
              </a:defRPr>
            </a:lvl1pPr>
          </a:lstStyle>
          <a:p>
            <a:pPr>
              <a:defRPr/>
            </a:pPr>
            <a:fld id="{208FEBDE-AB12-4C7D-96AB-7CCEB562F492}" type="slidenum">
              <a:rPr lang="tr-TR" smtClean="0">
                <a:solidFill>
                  <a:prstClr val="white"/>
                </a:solidFill>
                <a:latin typeface="Arial" pitchFamily="34" charset="0"/>
                <a:cs typeface="Arial" pitchFamily="34" charset="0"/>
              </a:rPr>
              <a:pPr>
                <a:defRPr/>
              </a:pPr>
              <a:t>‹#›</a:t>
            </a:fld>
            <a:endParaRPr lang="tr-TR">
              <a:solidFill>
                <a:prstClr val="white"/>
              </a:solidFill>
              <a:latin typeface="Arial" pitchFamily="34" charset="0"/>
              <a:cs typeface="Arial" pitchFamily="34" charset="0"/>
            </a:endParaRPr>
          </a:p>
        </p:txBody>
      </p:sp>
      <p:sp>
        <p:nvSpPr>
          <p:cNvPr id="22" name="正方形/長方形 21"/>
          <p:cNvSpPr>
            <a:spLocks noGrp="1"/>
          </p:cNvSpPr>
          <p:nvPr>
            <p:ph type="title"/>
          </p:nvPr>
        </p:nvSpPr>
        <p:spPr>
          <a:xfrm>
            <a:off x="609600" y="274638"/>
            <a:ext cx="10972800" cy="1143000"/>
          </a:xfrm>
          <a:prstGeom prst="rect">
            <a:avLst/>
          </a:prstGeom>
          <a:noFill/>
        </p:spPr>
        <p:txBody>
          <a:bodyPr vert="horz" rtlCol="0" anchor="ctr">
            <a:normAutofit/>
          </a:bodyPr>
          <a:lstStyle/>
          <a:p>
            <a:r>
              <a:rPr kumimoji="1" lang="ja-JP" altLang="en-US" dirty="0" smtClean="0"/>
              <a:t>マスタ タイトルの書式設定</a:t>
            </a:r>
            <a:endParaRPr kumimoji="1" lang="ja-JP" altLang="en-US" dirty="0"/>
          </a:p>
        </p:txBody>
      </p:sp>
    </p:spTree>
    <p:extLst>
      <p:ext uri="{BB962C8B-B14F-4D97-AF65-F5344CB8AC3E}">
        <p14:creationId xmlns:p14="http://schemas.microsoft.com/office/powerpoint/2010/main" xmlns="" val="30682776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ransition spd="med">
    <p:split orient="vert"/>
  </p:transition>
  <p:timing>
    <p:tnLst>
      <p:par>
        <p:cTn id="1" dur="indefinite" restart="never" nodeType="tmRoot"/>
      </p:par>
    </p:tnLst>
  </p:timing>
  <p:txStyles>
    <p:titleStyle>
      <a:lvl1pPr algn="ctr" rtl="0" eaLnBrk="1" latinLnBrk="0" hangingPunct="1">
        <a:spcBef>
          <a:spcPct val="0"/>
        </a:spcBef>
        <a:buNone/>
        <a:defRPr kumimoji="1" sz="4400" baseline="0">
          <a:ln w="12700">
            <a:solidFill>
              <a:schemeClr val="tx1">
                <a:tint val="95000"/>
              </a:schemeClr>
            </a:solidFill>
          </a:ln>
          <a:gradFill>
            <a:gsLst>
              <a:gs pos="0">
                <a:schemeClr val="tx1">
                  <a:tint val="65000"/>
                </a:schemeClr>
              </a:gs>
              <a:gs pos="49900">
                <a:schemeClr val="tx1">
                  <a:tint val="95000"/>
                </a:schemeClr>
              </a:gs>
              <a:gs pos="50000">
                <a:schemeClr val="tx1"/>
              </a:gs>
              <a:gs pos="100000">
                <a:schemeClr val="tx1">
                  <a:tint val="95000"/>
                </a:schemeClr>
              </a:gs>
            </a:gsLst>
            <a:lin ang="5400000" scaled="1"/>
          </a:gradFill>
          <a:effectLst>
            <a:outerShdw blurRad="127000" algn="tl" rotWithShape="0">
              <a:schemeClr val="bg1">
                <a:alpha val="50000"/>
              </a:schemeClr>
            </a:outerShdw>
          </a:effectLst>
          <a:latin typeface="+mj-lt"/>
          <a:ea typeface="+mj-ea"/>
          <a:cs typeface="+mj-cs"/>
        </a:defRPr>
      </a:lvl1pPr>
    </p:titleStyle>
    <p:bodyStyle>
      <a:lvl1pPr marL="342900" indent="-342900" algn="l" rtl="0" eaLnBrk="1" latinLnBrk="0" hangingPunct="1">
        <a:spcBef>
          <a:spcPct val="20000"/>
        </a:spcBef>
        <a:buClr>
          <a:schemeClr val="tx1"/>
        </a:buClr>
        <a:buFont typeface="Wingdings"/>
        <a:buChar char="n"/>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shade val="75000"/>
          </a:schemeClr>
        </a:buClr>
        <a:buSzPct val="85000"/>
        <a:buFont typeface="Wingdings"/>
        <a:buChar char="n"/>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50000"/>
          </a:schemeClr>
        </a:buClr>
        <a:buSzPct val="75000"/>
        <a:buFont typeface="Wingdings"/>
        <a:buChar char="n"/>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6">
            <a:shade val="50000"/>
          </a:schemeClr>
        </a:buClr>
        <a:buSzPct val="75000"/>
        <a:buFont typeface="Wingdings"/>
        <a:buChar char="n"/>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3">
            <a:shade val="50000"/>
          </a:schemeClr>
        </a:buClr>
        <a:buSzPct val="70000"/>
        <a:buFont typeface="Wingdings"/>
        <a:buChar char="n"/>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1">
            <a:shade val="50000"/>
          </a:schemeClr>
        </a:buClr>
        <a:buSzPct val="60000"/>
        <a:buFont typeface="Wingdings"/>
        <a:buChar char="n"/>
        <a:defRPr kumimoji="1" sz="2000">
          <a:solidFill>
            <a:schemeClr val="tx2"/>
          </a:solidFill>
          <a:latin typeface="+mn-lt"/>
          <a:ea typeface="+mn-ea"/>
          <a:cs typeface="+mn-cs"/>
        </a:defRPr>
      </a:lvl6pPr>
      <a:lvl7pPr marL="2971800" indent="-228600" algn="l" rtl="0" eaLnBrk="1" latinLnBrk="0" hangingPunct="1">
        <a:spcBef>
          <a:spcPct val="20000"/>
        </a:spcBef>
        <a:buClr>
          <a:schemeClr val="accent2">
            <a:shade val="50000"/>
          </a:schemeClr>
        </a:buClr>
        <a:buSzPct val="60000"/>
        <a:buFont typeface="Wingdings"/>
        <a:buChar char="n"/>
        <a:defRPr kumimoji="1" sz="2000">
          <a:solidFill>
            <a:schemeClr val="tx2"/>
          </a:solidFill>
          <a:latin typeface="+mn-lt"/>
          <a:ea typeface="+mn-ea"/>
          <a:cs typeface="+mn-cs"/>
        </a:defRPr>
      </a:lvl7pPr>
      <a:lvl8pPr marL="3429000" indent="-228600" algn="l" rtl="0" eaLnBrk="1" latinLnBrk="0" hangingPunct="1">
        <a:spcBef>
          <a:spcPct val="20000"/>
        </a:spcBef>
        <a:buClr>
          <a:schemeClr val="accent5">
            <a:shade val="50000"/>
          </a:schemeClr>
        </a:buClr>
        <a:buSzPct val="60000"/>
        <a:buFont typeface="Wingdings"/>
        <a:buChar char="n"/>
        <a:defRPr kumimoji="1" sz="2000">
          <a:solidFill>
            <a:schemeClr val="tx2"/>
          </a:solidFill>
          <a:latin typeface="+mn-lt"/>
          <a:ea typeface="+mn-ea"/>
          <a:cs typeface="+mn-cs"/>
        </a:defRPr>
      </a:lvl8pPr>
      <a:lvl9pPr marL="3886200" indent="-228600" algn="l" rtl="0" eaLnBrk="1" latinLnBrk="0" hangingPunct="1">
        <a:spcBef>
          <a:spcPct val="20000"/>
        </a:spcBef>
        <a:buClr>
          <a:schemeClr val="tx1"/>
        </a:buClr>
        <a:buSzPct val="50000"/>
        <a:buFont typeface="Wingdings"/>
        <a:buChar char="n"/>
        <a:defRPr kumimoji="1" sz="2000">
          <a:solidFill>
            <a:schemeClr val="tx2"/>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8" name="正方形/長方形 17"/>
          <p:cNvSpPr>
            <a:spLocks noGrp="1"/>
          </p:cNvSpPr>
          <p:nvPr>
            <p:ph type="body" idx="1"/>
          </p:nvPr>
        </p:nvSpPr>
        <p:spPr>
          <a:xfrm>
            <a:off x="609600" y="1600201"/>
            <a:ext cx="10972800" cy="4525963"/>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endParaRPr kumimoji="1" lang="ja-JP" altLang="en-US" dirty="0"/>
          </a:p>
        </p:txBody>
      </p:sp>
      <p:sp>
        <p:nvSpPr>
          <p:cNvPr id="29" name="正方形/長方形 28"/>
          <p:cNvSpPr>
            <a:spLocks noGrp="1"/>
          </p:cNvSpPr>
          <p:nvPr>
            <p:ph type="dt" sz="half" idx="2"/>
          </p:nvPr>
        </p:nvSpPr>
        <p:spPr>
          <a:xfrm>
            <a:off x="609600" y="6356351"/>
            <a:ext cx="2844800" cy="365125"/>
          </a:xfrm>
          <a:prstGeom prst="rect">
            <a:avLst/>
          </a:prstGeom>
        </p:spPr>
        <p:txBody>
          <a:bodyPr vert="horz" rtlCol="0" anchor="ctr"/>
          <a:lstStyle>
            <a:lvl1pPr algn="l">
              <a:defRPr sz="1200">
                <a:solidFill>
                  <a:schemeClr val="bg1"/>
                </a:solidFill>
              </a:defRPr>
            </a:lvl1pPr>
          </a:lstStyle>
          <a:p>
            <a:pPr>
              <a:defRPr/>
            </a:pPr>
            <a:fld id="{C087615D-86FE-4715-B637-CB27D345CCB8}" type="datetimeFigureOut">
              <a:rPr lang="tr-TR" smtClean="0">
                <a:solidFill>
                  <a:prstClr val="white"/>
                </a:solidFill>
                <a:latin typeface="Arial" pitchFamily="34" charset="0"/>
                <a:cs typeface="Arial" pitchFamily="34" charset="0"/>
              </a:rPr>
              <a:pPr>
                <a:defRPr/>
              </a:pPr>
              <a:t>05.12.2019</a:t>
            </a:fld>
            <a:endParaRPr lang="tr-TR">
              <a:solidFill>
                <a:prstClr val="white"/>
              </a:solidFill>
              <a:latin typeface="Arial" pitchFamily="34" charset="0"/>
              <a:cs typeface="Arial" pitchFamily="34" charset="0"/>
            </a:endParaRPr>
          </a:p>
        </p:txBody>
      </p:sp>
      <p:sp>
        <p:nvSpPr>
          <p:cNvPr id="4" name="正方形/長方形 3"/>
          <p:cNvSpPr>
            <a:spLocks noGrp="1"/>
          </p:cNvSpPr>
          <p:nvPr>
            <p:ph type="ftr" sz="quarter" idx="3"/>
          </p:nvPr>
        </p:nvSpPr>
        <p:spPr>
          <a:xfrm>
            <a:off x="4165600" y="6356351"/>
            <a:ext cx="3860800" cy="365125"/>
          </a:xfrm>
          <a:prstGeom prst="rect">
            <a:avLst/>
          </a:prstGeom>
        </p:spPr>
        <p:txBody>
          <a:bodyPr vert="horz" rtlCol="0" anchor="ctr"/>
          <a:lstStyle>
            <a:lvl1pPr algn="ctr">
              <a:defRPr sz="1200">
                <a:solidFill>
                  <a:schemeClr val="tx1">
                    <a:tint val="75000"/>
                  </a:schemeClr>
                </a:solidFill>
              </a:defRPr>
            </a:lvl1pPr>
          </a:lstStyle>
          <a:p>
            <a:pPr>
              <a:defRPr/>
            </a:pPr>
            <a:endParaRPr lang="tr-TR">
              <a:solidFill>
                <a:prstClr val="black">
                  <a:tint val="75000"/>
                </a:prstClr>
              </a:solidFill>
              <a:latin typeface="Arial" pitchFamily="34" charset="0"/>
              <a:cs typeface="Arial" pitchFamily="34" charset="0"/>
            </a:endParaRPr>
          </a:p>
        </p:txBody>
      </p:sp>
      <p:sp>
        <p:nvSpPr>
          <p:cNvPr id="10" name="正方形/長方形 9"/>
          <p:cNvSpPr>
            <a:spLocks noGrp="1"/>
          </p:cNvSpPr>
          <p:nvPr>
            <p:ph type="sldNum" sz="quarter" idx="4"/>
          </p:nvPr>
        </p:nvSpPr>
        <p:spPr>
          <a:xfrm>
            <a:off x="8737600" y="6356351"/>
            <a:ext cx="2844800" cy="365125"/>
          </a:xfrm>
          <a:prstGeom prst="rect">
            <a:avLst/>
          </a:prstGeom>
        </p:spPr>
        <p:txBody>
          <a:bodyPr vert="horz" rtlCol="0" anchor="ctr"/>
          <a:lstStyle>
            <a:lvl1pPr algn="r">
              <a:defRPr sz="1200">
                <a:solidFill>
                  <a:schemeClr val="bg1"/>
                </a:solidFill>
              </a:defRPr>
            </a:lvl1pPr>
          </a:lstStyle>
          <a:p>
            <a:pPr>
              <a:defRPr/>
            </a:pPr>
            <a:fld id="{208FEBDE-AB12-4C7D-96AB-7CCEB562F492}" type="slidenum">
              <a:rPr lang="tr-TR" smtClean="0">
                <a:solidFill>
                  <a:prstClr val="white"/>
                </a:solidFill>
                <a:latin typeface="Arial" pitchFamily="34" charset="0"/>
                <a:cs typeface="Arial" pitchFamily="34" charset="0"/>
              </a:rPr>
              <a:pPr>
                <a:defRPr/>
              </a:pPr>
              <a:t>‹#›</a:t>
            </a:fld>
            <a:endParaRPr lang="tr-TR">
              <a:solidFill>
                <a:prstClr val="white"/>
              </a:solidFill>
              <a:latin typeface="Arial" pitchFamily="34" charset="0"/>
              <a:cs typeface="Arial" pitchFamily="34" charset="0"/>
            </a:endParaRPr>
          </a:p>
        </p:txBody>
      </p:sp>
      <p:sp>
        <p:nvSpPr>
          <p:cNvPr id="22" name="正方形/長方形 21"/>
          <p:cNvSpPr>
            <a:spLocks noGrp="1"/>
          </p:cNvSpPr>
          <p:nvPr>
            <p:ph type="title"/>
          </p:nvPr>
        </p:nvSpPr>
        <p:spPr>
          <a:xfrm>
            <a:off x="609600" y="274638"/>
            <a:ext cx="10972800" cy="1143000"/>
          </a:xfrm>
          <a:prstGeom prst="rect">
            <a:avLst/>
          </a:prstGeom>
          <a:noFill/>
        </p:spPr>
        <p:txBody>
          <a:bodyPr vert="horz" rtlCol="0" anchor="ctr">
            <a:normAutofit/>
          </a:bodyPr>
          <a:lstStyle/>
          <a:p>
            <a:r>
              <a:rPr kumimoji="1" lang="ja-JP" altLang="en-US" dirty="0" smtClean="0"/>
              <a:t>マスタ タイトルの書式設定</a:t>
            </a:r>
            <a:endParaRPr kumimoji="1" lang="ja-JP" altLang="en-US" dirty="0"/>
          </a:p>
        </p:txBody>
      </p:sp>
    </p:spTree>
    <p:extLst>
      <p:ext uri="{BB962C8B-B14F-4D97-AF65-F5344CB8AC3E}">
        <p14:creationId xmlns:p14="http://schemas.microsoft.com/office/powerpoint/2010/main" xmlns="" val="291330472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ransition spd="med">
    <p:split orient="vert"/>
  </p:transition>
  <p:timing>
    <p:tnLst>
      <p:par>
        <p:cTn id="1" dur="indefinite" restart="never" nodeType="tmRoot"/>
      </p:par>
    </p:tnLst>
  </p:timing>
  <p:txStyles>
    <p:titleStyle>
      <a:lvl1pPr algn="ctr" rtl="0" eaLnBrk="1" latinLnBrk="0" hangingPunct="1">
        <a:spcBef>
          <a:spcPct val="0"/>
        </a:spcBef>
        <a:buNone/>
        <a:defRPr kumimoji="1" sz="4400" baseline="0">
          <a:ln w="12700">
            <a:solidFill>
              <a:schemeClr val="tx1">
                <a:tint val="95000"/>
              </a:schemeClr>
            </a:solidFill>
          </a:ln>
          <a:gradFill>
            <a:gsLst>
              <a:gs pos="0">
                <a:schemeClr val="tx1">
                  <a:tint val="65000"/>
                </a:schemeClr>
              </a:gs>
              <a:gs pos="49900">
                <a:schemeClr val="tx1">
                  <a:tint val="95000"/>
                </a:schemeClr>
              </a:gs>
              <a:gs pos="50000">
                <a:schemeClr val="tx1"/>
              </a:gs>
              <a:gs pos="100000">
                <a:schemeClr val="tx1">
                  <a:tint val="95000"/>
                </a:schemeClr>
              </a:gs>
            </a:gsLst>
            <a:lin ang="5400000" scaled="1"/>
          </a:gradFill>
          <a:effectLst>
            <a:outerShdw blurRad="127000" algn="tl" rotWithShape="0">
              <a:schemeClr val="bg1">
                <a:alpha val="50000"/>
              </a:schemeClr>
            </a:outerShdw>
          </a:effectLst>
          <a:latin typeface="+mj-lt"/>
          <a:ea typeface="+mj-ea"/>
          <a:cs typeface="+mj-cs"/>
        </a:defRPr>
      </a:lvl1pPr>
    </p:titleStyle>
    <p:bodyStyle>
      <a:lvl1pPr marL="342900" indent="-342900" algn="l" rtl="0" eaLnBrk="1" latinLnBrk="0" hangingPunct="1">
        <a:spcBef>
          <a:spcPct val="20000"/>
        </a:spcBef>
        <a:buClr>
          <a:schemeClr val="tx1"/>
        </a:buClr>
        <a:buFont typeface="Wingdings"/>
        <a:buChar char="n"/>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shade val="75000"/>
          </a:schemeClr>
        </a:buClr>
        <a:buSzPct val="85000"/>
        <a:buFont typeface="Wingdings"/>
        <a:buChar char="n"/>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50000"/>
          </a:schemeClr>
        </a:buClr>
        <a:buSzPct val="75000"/>
        <a:buFont typeface="Wingdings"/>
        <a:buChar char="n"/>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6">
            <a:shade val="50000"/>
          </a:schemeClr>
        </a:buClr>
        <a:buSzPct val="75000"/>
        <a:buFont typeface="Wingdings"/>
        <a:buChar char="n"/>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3">
            <a:shade val="50000"/>
          </a:schemeClr>
        </a:buClr>
        <a:buSzPct val="70000"/>
        <a:buFont typeface="Wingdings"/>
        <a:buChar char="n"/>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1">
            <a:shade val="50000"/>
          </a:schemeClr>
        </a:buClr>
        <a:buSzPct val="60000"/>
        <a:buFont typeface="Wingdings"/>
        <a:buChar char="n"/>
        <a:defRPr kumimoji="1" sz="2000">
          <a:solidFill>
            <a:schemeClr val="tx2"/>
          </a:solidFill>
          <a:latin typeface="+mn-lt"/>
          <a:ea typeface="+mn-ea"/>
          <a:cs typeface="+mn-cs"/>
        </a:defRPr>
      </a:lvl6pPr>
      <a:lvl7pPr marL="2971800" indent="-228600" algn="l" rtl="0" eaLnBrk="1" latinLnBrk="0" hangingPunct="1">
        <a:spcBef>
          <a:spcPct val="20000"/>
        </a:spcBef>
        <a:buClr>
          <a:schemeClr val="accent2">
            <a:shade val="50000"/>
          </a:schemeClr>
        </a:buClr>
        <a:buSzPct val="60000"/>
        <a:buFont typeface="Wingdings"/>
        <a:buChar char="n"/>
        <a:defRPr kumimoji="1" sz="2000">
          <a:solidFill>
            <a:schemeClr val="tx2"/>
          </a:solidFill>
          <a:latin typeface="+mn-lt"/>
          <a:ea typeface="+mn-ea"/>
          <a:cs typeface="+mn-cs"/>
        </a:defRPr>
      </a:lvl7pPr>
      <a:lvl8pPr marL="3429000" indent="-228600" algn="l" rtl="0" eaLnBrk="1" latinLnBrk="0" hangingPunct="1">
        <a:spcBef>
          <a:spcPct val="20000"/>
        </a:spcBef>
        <a:buClr>
          <a:schemeClr val="accent5">
            <a:shade val="50000"/>
          </a:schemeClr>
        </a:buClr>
        <a:buSzPct val="60000"/>
        <a:buFont typeface="Wingdings"/>
        <a:buChar char="n"/>
        <a:defRPr kumimoji="1" sz="2000">
          <a:solidFill>
            <a:schemeClr val="tx2"/>
          </a:solidFill>
          <a:latin typeface="+mn-lt"/>
          <a:ea typeface="+mn-ea"/>
          <a:cs typeface="+mn-cs"/>
        </a:defRPr>
      </a:lvl8pPr>
      <a:lvl9pPr marL="3886200" indent="-228600" algn="l" rtl="0" eaLnBrk="1" latinLnBrk="0" hangingPunct="1">
        <a:spcBef>
          <a:spcPct val="20000"/>
        </a:spcBef>
        <a:buClr>
          <a:schemeClr val="tx1"/>
        </a:buClr>
        <a:buSzPct val="50000"/>
        <a:buFont typeface="Wingdings"/>
        <a:buChar char="n"/>
        <a:defRPr kumimoji="1" sz="2000">
          <a:solidFill>
            <a:schemeClr val="tx2"/>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Düz Bağlayıcı"/>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Arial" pitchFamily="34" charset="0"/>
              <a:cs typeface="Arial" pitchFamily="34" charset="0"/>
            </a:endParaRPr>
          </a:p>
        </p:txBody>
      </p:sp>
      <p:sp>
        <p:nvSpPr>
          <p:cNvPr id="8" name="7 Metin Yer Tutucusu"/>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1" name="10 Veri Yer Tutucusu"/>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fld id="{C087615D-86FE-4715-B637-CB27D345CCB8}" type="datetimeFigureOut">
              <a:rPr lang="tr-TR" smtClean="0">
                <a:solidFill>
                  <a:srgbClr val="DDDDDD">
                    <a:shade val="75000"/>
                  </a:srgbClr>
                </a:solidFill>
                <a:latin typeface="Arial" pitchFamily="34" charset="0"/>
                <a:cs typeface="Arial" pitchFamily="34" charset="0"/>
              </a:rPr>
              <a:pPr>
                <a:defRPr/>
              </a:pPr>
              <a:t>05.12.2019</a:t>
            </a:fld>
            <a:endParaRPr lang="tr-TR">
              <a:solidFill>
                <a:srgbClr val="DDDDDD">
                  <a:shade val="75000"/>
                </a:srgbClr>
              </a:solidFill>
              <a:latin typeface="Arial" pitchFamily="34" charset="0"/>
              <a:cs typeface="Arial" pitchFamily="34" charset="0"/>
            </a:endParaRPr>
          </a:p>
        </p:txBody>
      </p:sp>
      <p:sp>
        <p:nvSpPr>
          <p:cNvPr id="28" name="27 Altbilgi Yer Tutucusu"/>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tr-TR">
              <a:solidFill>
                <a:srgbClr val="DDDDDD">
                  <a:shade val="75000"/>
                </a:srgbClr>
              </a:solidFill>
              <a:latin typeface="Arial" pitchFamily="34" charset="0"/>
              <a:cs typeface="Arial" pitchFamily="34" charset="0"/>
            </a:endParaRPr>
          </a:p>
        </p:txBody>
      </p:sp>
      <p:sp>
        <p:nvSpPr>
          <p:cNvPr id="5" name="4 Slayt Numarası Yer Tutucusu"/>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208FEBDE-AB12-4C7D-96AB-7CCEB562F492}" type="slidenum">
              <a:rPr lang="tr-TR" smtClean="0">
                <a:solidFill>
                  <a:srgbClr val="DDDDDD">
                    <a:shade val="75000"/>
                  </a:srgbClr>
                </a:solidFill>
                <a:latin typeface="Arial" pitchFamily="34" charset="0"/>
                <a:cs typeface="Arial" pitchFamily="34" charset="0"/>
              </a:rPr>
              <a:pPr>
                <a:defRPr/>
              </a:pPr>
              <a:t>‹#›</a:t>
            </a:fld>
            <a:endParaRPr lang="tr-TR">
              <a:solidFill>
                <a:srgbClr val="DDDDDD">
                  <a:shade val="75000"/>
                </a:srgbClr>
              </a:solidFill>
              <a:latin typeface="Arial" pitchFamily="34" charset="0"/>
              <a:cs typeface="Arial" pitchFamily="34" charset="0"/>
            </a:endParaRPr>
          </a:p>
        </p:txBody>
      </p:sp>
      <p:sp>
        <p:nvSpPr>
          <p:cNvPr id="10" name="9 Başlık Yer Tutucusu"/>
          <p:cNvSpPr>
            <a:spLocks noGrp="1"/>
          </p:cNvSpPr>
          <p:nvPr>
            <p:ph type="title"/>
          </p:nvPr>
        </p:nvSpPr>
        <p:spPr>
          <a:xfrm>
            <a:off x="406400" y="457200"/>
            <a:ext cx="11582400" cy="838200"/>
          </a:xfrm>
          <a:prstGeom prst="rect">
            <a:avLst/>
          </a:prstGeom>
        </p:spPr>
        <p:txBody>
          <a:bodyPr vert="horz" anchor="ctr">
            <a:normAutofit/>
          </a:bodyPr>
          <a:lstStyle/>
          <a:p>
            <a:r>
              <a:rPr kumimoji="0" lang="tr-TR" smtClean="0"/>
              <a:t>Asıl başlık stili için tıklatın</a:t>
            </a:r>
            <a:endParaRPr kumimoji="0" lang="en-US"/>
          </a:p>
        </p:txBody>
      </p:sp>
      <p:sp>
        <p:nvSpPr>
          <p:cNvPr id="9" name="8 Düz Bağlayıcı"/>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Arial" pitchFamily="34" charset="0"/>
              <a:cs typeface="Arial" pitchFamily="34" charset="0"/>
            </a:endParaRPr>
          </a:p>
        </p:txBody>
      </p:sp>
      <p:sp>
        <p:nvSpPr>
          <p:cNvPr id="12" name="11 Düz Bağlayıcı"/>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xmlns="" val="170885282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txBox="1">
            <a:spLocks/>
          </p:cNvSpPr>
          <p:nvPr/>
        </p:nvSpPr>
        <p:spPr bwMode="auto">
          <a:xfrm>
            <a:off x="254002" y="195265"/>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İSTİKLAL HARBİ’NDE BATI CEPHESİ</a:t>
            </a:r>
            <a:endParaRPr lang="en-US" sz="4000" b="1">
              <a:solidFill>
                <a:srgbClr val="D82331"/>
              </a:solidFill>
              <a:latin typeface="Calibri Light" pitchFamily="34" charset="0"/>
            </a:endParaRPr>
          </a:p>
        </p:txBody>
      </p:sp>
      <p:sp>
        <p:nvSpPr>
          <p:cNvPr id="13314" name="Content Placeholder 2"/>
          <p:cNvSpPr txBox="1">
            <a:spLocks/>
          </p:cNvSpPr>
          <p:nvPr/>
        </p:nvSpPr>
        <p:spPr bwMode="auto">
          <a:xfrm>
            <a:off x="619125" y="871540"/>
            <a:ext cx="10607675" cy="4979987"/>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r>
              <a:rPr lang="tr-TR" sz="2800" b="1" dirty="0" smtClean="0">
                <a:solidFill>
                  <a:srgbClr val="D82331"/>
                </a:solidFill>
              </a:rPr>
              <a:t>1921 Yılında: </a:t>
            </a:r>
            <a:endParaRPr lang="tr-TR" sz="2800" b="1" dirty="0">
              <a:solidFill>
                <a:srgbClr val="D82331"/>
              </a:solidFill>
            </a:endParaRPr>
          </a:p>
          <a:p>
            <a:pPr marL="228600" indent="-228600">
              <a:lnSpc>
                <a:spcPct val="90000"/>
              </a:lnSpc>
              <a:spcBef>
                <a:spcPts val="1000"/>
              </a:spcBef>
              <a:buFont typeface="Arial" charset="0"/>
              <a:buChar char="•"/>
            </a:pPr>
            <a:r>
              <a:rPr lang="tr-TR" sz="3600" dirty="0">
                <a:solidFill>
                  <a:schemeClr val="hlink"/>
                </a:solidFill>
                <a:latin typeface="+mn-lt"/>
              </a:rPr>
              <a:t>I.ve II. </a:t>
            </a:r>
            <a:r>
              <a:rPr lang="tr-TR" sz="3600">
                <a:solidFill>
                  <a:schemeClr val="hlink"/>
                </a:solidFill>
                <a:latin typeface="+mn-lt"/>
              </a:rPr>
              <a:t>İnönü </a:t>
            </a:r>
            <a:r>
              <a:rPr lang="tr-TR" sz="3600" smtClean="0">
                <a:solidFill>
                  <a:schemeClr val="hlink"/>
                </a:solidFill>
                <a:latin typeface="+mn-lt"/>
              </a:rPr>
              <a:t>Savaşları </a:t>
            </a:r>
            <a:endParaRPr lang="tr-TR" sz="3600" dirty="0">
              <a:solidFill>
                <a:schemeClr val="hlink"/>
              </a:solidFill>
              <a:latin typeface="+mn-lt"/>
            </a:endParaRPr>
          </a:p>
          <a:p>
            <a:pPr marL="228600" indent="-228600">
              <a:lnSpc>
                <a:spcPct val="90000"/>
              </a:lnSpc>
              <a:spcBef>
                <a:spcPts val="1000"/>
              </a:spcBef>
              <a:buFont typeface="Arial" charset="0"/>
              <a:buChar char="•"/>
            </a:pPr>
            <a:r>
              <a:rPr lang="tr-TR" sz="3600" dirty="0">
                <a:solidFill>
                  <a:schemeClr val="hlink"/>
                </a:solidFill>
                <a:latin typeface="+mn-lt"/>
              </a:rPr>
              <a:t>Eskişehir ve Kütahya </a:t>
            </a:r>
            <a:r>
              <a:rPr lang="tr-TR" sz="3600" dirty="0" smtClean="0">
                <a:solidFill>
                  <a:schemeClr val="hlink"/>
                </a:solidFill>
                <a:latin typeface="+mn-lt"/>
              </a:rPr>
              <a:t>Savaşları</a:t>
            </a:r>
            <a:endParaRPr lang="tr-TR" sz="3600" dirty="0">
              <a:solidFill>
                <a:schemeClr val="hlink"/>
              </a:solidFill>
              <a:latin typeface="+mn-lt"/>
            </a:endParaRPr>
          </a:p>
          <a:p>
            <a:pPr marL="228600" indent="-228600">
              <a:lnSpc>
                <a:spcPct val="90000"/>
              </a:lnSpc>
              <a:spcBef>
                <a:spcPts val="1000"/>
              </a:spcBef>
              <a:buFont typeface="Arial" charset="0"/>
              <a:buChar char="•"/>
            </a:pPr>
            <a:r>
              <a:rPr lang="tr-TR" sz="3600" dirty="0">
                <a:solidFill>
                  <a:schemeClr val="hlink"/>
                </a:solidFill>
                <a:latin typeface="+mn-lt"/>
              </a:rPr>
              <a:t>Sakarya Meydan </a:t>
            </a:r>
            <a:r>
              <a:rPr lang="tr-TR" sz="3600" dirty="0" smtClean="0">
                <a:solidFill>
                  <a:schemeClr val="hlink"/>
                </a:solidFill>
                <a:latin typeface="+mn-lt"/>
              </a:rPr>
              <a:t>Savaşı</a:t>
            </a:r>
            <a:endParaRPr lang="tr-TR" sz="3600" dirty="0">
              <a:solidFill>
                <a:schemeClr val="hlink"/>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274638"/>
            <a:ext cx="12192000" cy="1143000"/>
          </a:xfrm>
        </p:spPr>
        <p:txBody>
          <a:bodyPr>
            <a:normAutofit fontScale="90000"/>
          </a:bodyPr>
          <a:lstStyle/>
          <a:p>
            <a:r>
              <a:rPr lang="tr-TR" dirty="0" smtClean="0"/>
              <a:t/>
            </a:r>
            <a:br>
              <a:rPr lang="tr-TR" dirty="0" smtClean="0"/>
            </a:br>
            <a:r>
              <a:rPr lang="tr-TR" dirty="0" smtClean="0"/>
              <a:t>I.İNÖNÜ MUHAREBESİ  6-10 Ocak 1921</a:t>
            </a:r>
            <a:br>
              <a:rPr lang="tr-TR" dirty="0" smtClean="0"/>
            </a:br>
            <a:endParaRPr lang="tr-TR" dirty="0"/>
          </a:p>
        </p:txBody>
      </p:sp>
      <p:sp>
        <p:nvSpPr>
          <p:cNvPr id="5" name="4 İçerik Yer Tutucusu"/>
          <p:cNvSpPr>
            <a:spLocks noGrp="1"/>
          </p:cNvSpPr>
          <p:nvPr>
            <p:ph idx="1"/>
          </p:nvPr>
        </p:nvSpPr>
        <p:spPr>
          <a:xfrm>
            <a:off x="609600" y="1268760"/>
            <a:ext cx="10972800" cy="4857403"/>
          </a:xfrm>
        </p:spPr>
        <p:txBody>
          <a:bodyPr/>
          <a:lstStyle/>
          <a:p>
            <a:r>
              <a:rPr lang="tr-TR" b="1" dirty="0" smtClean="0">
                <a:solidFill>
                  <a:schemeClr val="tx1"/>
                </a:solidFill>
              </a:rPr>
              <a:t>KUVVETLER</a:t>
            </a:r>
          </a:p>
          <a:p>
            <a:endParaRPr lang="tr-TR" dirty="0" smtClean="0"/>
          </a:p>
          <a:p>
            <a:endParaRPr lang="tr-TR" dirty="0" smtClean="0"/>
          </a:p>
          <a:p>
            <a:endParaRPr lang="tr-TR" dirty="0" smtClean="0"/>
          </a:p>
          <a:p>
            <a:endParaRPr lang="tr-TR" dirty="0" smtClean="0"/>
          </a:p>
          <a:p>
            <a:endParaRPr lang="tr-TR" dirty="0" smtClean="0"/>
          </a:p>
          <a:p>
            <a:endParaRPr lang="tr-TR" dirty="0"/>
          </a:p>
        </p:txBody>
      </p:sp>
      <p:graphicFrame>
        <p:nvGraphicFramePr>
          <p:cNvPr id="8" name="7 Tablo"/>
          <p:cNvGraphicFramePr>
            <a:graphicFrameLocks noGrp="1"/>
          </p:cNvGraphicFramePr>
          <p:nvPr/>
        </p:nvGraphicFramePr>
        <p:xfrm>
          <a:off x="288035" y="2132863"/>
          <a:ext cx="11376588" cy="4509117"/>
        </p:xfrm>
        <a:graphic>
          <a:graphicData uri="http://schemas.openxmlformats.org/drawingml/2006/table">
            <a:tbl>
              <a:tblPr firstRow="1" bandRow="1">
                <a:tableStyleId>{10A1B5D5-9B99-4C35-A422-299274C87663}</a:tableStyleId>
              </a:tblPr>
              <a:tblGrid>
                <a:gridCol w="3792196"/>
                <a:gridCol w="3792196"/>
                <a:gridCol w="3792196"/>
              </a:tblGrid>
              <a:tr h="634005">
                <a:tc>
                  <a:txBody>
                    <a:bodyPr/>
                    <a:lstStyle/>
                    <a:p>
                      <a:endParaRPr lang="tr-TR" dirty="0"/>
                    </a:p>
                  </a:txBody>
                  <a:tcPr marL="121920" marR="121920"/>
                </a:tc>
                <a:tc>
                  <a:txBody>
                    <a:bodyPr/>
                    <a:lstStyle/>
                    <a:p>
                      <a:r>
                        <a:rPr lang="tr-TR" sz="2400" dirty="0" smtClean="0"/>
                        <a:t>TBMM</a:t>
                      </a:r>
                      <a:endParaRPr lang="tr-TR" sz="2400" dirty="0"/>
                    </a:p>
                  </a:txBody>
                  <a:tcPr marL="121920" marR="121920"/>
                </a:tc>
                <a:tc>
                  <a:txBody>
                    <a:bodyPr/>
                    <a:lstStyle/>
                    <a:p>
                      <a:r>
                        <a:rPr lang="tr-TR" sz="2400" dirty="0" smtClean="0"/>
                        <a:t>YUNAN</a:t>
                      </a:r>
                      <a:endParaRPr lang="tr-TR" sz="2400" dirty="0"/>
                    </a:p>
                  </a:txBody>
                  <a:tcPr marL="121920" marR="121920"/>
                </a:tc>
              </a:tr>
              <a:tr h="634005">
                <a:tc>
                  <a:txBody>
                    <a:bodyPr/>
                    <a:lstStyle/>
                    <a:p>
                      <a:r>
                        <a:rPr lang="tr-TR" sz="2400" b="1" dirty="0" smtClean="0"/>
                        <a:t>TÜFEK</a:t>
                      </a:r>
                      <a:endParaRPr lang="tr-TR" sz="2400" b="1" dirty="0"/>
                    </a:p>
                  </a:txBody>
                  <a:tcPr marL="121920" marR="121920"/>
                </a:tc>
                <a:tc>
                  <a:txBody>
                    <a:bodyPr/>
                    <a:lstStyle/>
                    <a:p>
                      <a:r>
                        <a:rPr lang="tr-TR" sz="2400" b="1" dirty="0" smtClean="0"/>
                        <a:t>6.000</a:t>
                      </a:r>
                      <a:endParaRPr lang="tr-TR" sz="2400" b="1" dirty="0"/>
                    </a:p>
                  </a:txBody>
                  <a:tcPr marL="121920" marR="121920"/>
                </a:tc>
                <a:tc>
                  <a:txBody>
                    <a:bodyPr/>
                    <a:lstStyle/>
                    <a:p>
                      <a:r>
                        <a:rPr lang="tr-TR" sz="2400" b="1" dirty="0" smtClean="0"/>
                        <a:t>20.000</a:t>
                      </a:r>
                      <a:endParaRPr lang="tr-TR" sz="2400" b="1" dirty="0"/>
                    </a:p>
                  </a:txBody>
                  <a:tcPr marL="121920" marR="121920"/>
                </a:tc>
              </a:tr>
              <a:tr h="634005">
                <a:tc>
                  <a:txBody>
                    <a:bodyPr/>
                    <a:lstStyle/>
                    <a:p>
                      <a:r>
                        <a:rPr lang="tr-TR" sz="2400" b="1" dirty="0" smtClean="0"/>
                        <a:t>TOP</a:t>
                      </a:r>
                      <a:endParaRPr lang="tr-TR" sz="2400" b="1" dirty="0"/>
                    </a:p>
                  </a:txBody>
                  <a:tcPr marL="121920" marR="121920"/>
                </a:tc>
                <a:tc>
                  <a:txBody>
                    <a:bodyPr/>
                    <a:lstStyle/>
                    <a:p>
                      <a:r>
                        <a:rPr lang="tr-TR" sz="2400" b="1" dirty="0" smtClean="0"/>
                        <a:t>28</a:t>
                      </a:r>
                      <a:endParaRPr lang="tr-TR" sz="2400" b="1" dirty="0"/>
                    </a:p>
                  </a:txBody>
                  <a:tcPr marL="121920" marR="121920"/>
                </a:tc>
                <a:tc>
                  <a:txBody>
                    <a:bodyPr/>
                    <a:lstStyle/>
                    <a:p>
                      <a:r>
                        <a:rPr lang="tr-TR" sz="2400" b="1" dirty="0" smtClean="0"/>
                        <a:t>72</a:t>
                      </a:r>
                      <a:endParaRPr lang="tr-TR" sz="2400" b="1" dirty="0"/>
                    </a:p>
                  </a:txBody>
                  <a:tcPr marL="121920" marR="121920"/>
                </a:tc>
              </a:tr>
              <a:tr h="708399">
                <a:tc>
                  <a:txBody>
                    <a:bodyPr/>
                    <a:lstStyle/>
                    <a:p>
                      <a:r>
                        <a:rPr lang="tr-TR" sz="2000" b="1" dirty="0" smtClean="0"/>
                        <a:t>HAFİF</a:t>
                      </a:r>
                      <a:r>
                        <a:rPr lang="tr-TR" sz="2000" b="1" baseline="0" dirty="0" smtClean="0"/>
                        <a:t> MAK. TÜFEK</a:t>
                      </a:r>
                      <a:endParaRPr lang="tr-TR" sz="2000" b="1" dirty="0"/>
                    </a:p>
                  </a:txBody>
                  <a:tcPr marL="121920" marR="121920"/>
                </a:tc>
                <a:tc>
                  <a:txBody>
                    <a:bodyPr/>
                    <a:lstStyle/>
                    <a:p>
                      <a:r>
                        <a:rPr lang="tr-TR" sz="2400" b="1" dirty="0" smtClean="0"/>
                        <a:t>18</a:t>
                      </a:r>
                      <a:endParaRPr lang="tr-TR" sz="2400" b="1" dirty="0"/>
                    </a:p>
                  </a:txBody>
                  <a:tcPr marL="121920" marR="121920"/>
                </a:tc>
                <a:tc>
                  <a:txBody>
                    <a:bodyPr/>
                    <a:lstStyle/>
                    <a:p>
                      <a:r>
                        <a:rPr lang="tr-TR" sz="2400" b="1" dirty="0" smtClean="0"/>
                        <a:t>270</a:t>
                      </a:r>
                      <a:endParaRPr lang="tr-TR" sz="2400" b="1" dirty="0"/>
                    </a:p>
                  </a:txBody>
                  <a:tcPr marL="121920" marR="121920"/>
                </a:tc>
              </a:tr>
              <a:tr h="630693">
                <a:tc>
                  <a:txBody>
                    <a:bodyPr/>
                    <a:lstStyle/>
                    <a:p>
                      <a:r>
                        <a:rPr lang="tr-TR" sz="2000" b="1" dirty="0" smtClean="0"/>
                        <a:t>AĞIR MAK. TÜFEK</a:t>
                      </a:r>
                      <a:endParaRPr lang="tr-TR" sz="2000" b="1" dirty="0"/>
                    </a:p>
                  </a:txBody>
                  <a:tcPr marL="121920" marR="121920"/>
                </a:tc>
                <a:tc>
                  <a:txBody>
                    <a:bodyPr/>
                    <a:lstStyle/>
                    <a:p>
                      <a:r>
                        <a:rPr lang="tr-TR" sz="2400" b="1" dirty="0" smtClean="0"/>
                        <a:t>47</a:t>
                      </a:r>
                      <a:endParaRPr lang="tr-TR" sz="2400" b="1" dirty="0"/>
                    </a:p>
                  </a:txBody>
                  <a:tcPr marL="121920" marR="121920"/>
                </a:tc>
                <a:tc>
                  <a:txBody>
                    <a:bodyPr/>
                    <a:lstStyle/>
                    <a:p>
                      <a:r>
                        <a:rPr lang="tr-TR" sz="2400" b="1" dirty="0" smtClean="0"/>
                        <a:t>80</a:t>
                      </a:r>
                      <a:endParaRPr lang="tr-TR" sz="2400" b="1" dirty="0"/>
                    </a:p>
                  </a:txBody>
                  <a:tcPr marL="121920" marR="121920"/>
                </a:tc>
              </a:tr>
              <a:tr h="634005">
                <a:tc>
                  <a:txBody>
                    <a:bodyPr/>
                    <a:lstStyle/>
                    <a:p>
                      <a:r>
                        <a:rPr lang="tr-TR" sz="2400" b="1" dirty="0" smtClean="0"/>
                        <a:t>SUBAY</a:t>
                      </a:r>
                      <a:endParaRPr lang="tr-TR" sz="2400" b="1" dirty="0"/>
                    </a:p>
                  </a:txBody>
                  <a:tcPr marL="121920" marR="121920"/>
                </a:tc>
                <a:tc>
                  <a:txBody>
                    <a:bodyPr/>
                    <a:lstStyle/>
                    <a:p>
                      <a:r>
                        <a:rPr lang="tr-TR" sz="2400" b="1" dirty="0" smtClean="0"/>
                        <a:t>417</a:t>
                      </a:r>
                      <a:endParaRPr lang="tr-TR" sz="2400" b="1" dirty="0"/>
                    </a:p>
                  </a:txBody>
                  <a:tcPr marL="121920" marR="121920"/>
                </a:tc>
                <a:tc>
                  <a:txBody>
                    <a:bodyPr/>
                    <a:lstStyle/>
                    <a:p>
                      <a:r>
                        <a:rPr lang="tr-TR" sz="2400" b="1" dirty="0" smtClean="0"/>
                        <a:t>472</a:t>
                      </a:r>
                      <a:endParaRPr lang="tr-TR" sz="2400" b="1" dirty="0"/>
                    </a:p>
                  </a:txBody>
                  <a:tcPr marL="121920" marR="121920"/>
                </a:tc>
              </a:tr>
              <a:tr h="634005">
                <a:tc>
                  <a:txBody>
                    <a:bodyPr/>
                    <a:lstStyle/>
                    <a:p>
                      <a:r>
                        <a:rPr lang="tr-TR" sz="2400" b="1" dirty="0" smtClean="0"/>
                        <a:t>ER</a:t>
                      </a:r>
                      <a:endParaRPr lang="tr-TR" sz="2400" b="1" dirty="0"/>
                    </a:p>
                  </a:txBody>
                  <a:tcPr marL="121920" marR="121920"/>
                </a:tc>
                <a:tc>
                  <a:txBody>
                    <a:bodyPr/>
                    <a:lstStyle/>
                    <a:p>
                      <a:r>
                        <a:rPr lang="tr-TR" sz="2400" b="1" dirty="0" smtClean="0"/>
                        <a:t>8500</a:t>
                      </a:r>
                      <a:endParaRPr lang="tr-TR" sz="2400" b="1" dirty="0"/>
                    </a:p>
                  </a:txBody>
                  <a:tcPr marL="121920" marR="121920"/>
                </a:tc>
                <a:tc>
                  <a:txBody>
                    <a:bodyPr/>
                    <a:lstStyle/>
                    <a:p>
                      <a:r>
                        <a:rPr lang="tr-TR" sz="2400" b="1" dirty="0" smtClean="0"/>
                        <a:t>15816</a:t>
                      </a:r>
                      <a:endParaRPr lang="tr-TR" sz="2400" b="1" dirty="0"/>
                    </a:p>
                  </a:txBody>
                  <a:tcPr marL="121920" marR="121920"/>
                </a:tc>
              </a:tr>
            </a:tbl>
          </a:graphicData>
        </a:graphic>
      </p:graphicFrame>
    </p:spTree>
    <p:extLst>
      <p:ext uri="{BB962C8B-B14F-4D97-AF65-F5344CB8AC3E}">
        <p14:creationId xmlns:p14="http://schemas.microsoft.com/office/powerpoint/2010/main" xmlns="" val="4046741775"/>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Content Placeholder 2"/>
          <p:cNvSpPr txBox="1">
            <a:spLocks/>
          </p:cNvSpPr>
          <p:nvPr/>
        </p:nvSpPr>
        <p:spPr bwMode="auto">
          <a:xfrm>
            <a:off x="358776" y="153988"/>
            <a:ext cx="758507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dirty="0">
                <a:latin typeface="Calibri" pitchFamily="34" charset="0"/>
              </a:rPr>
              <a:t>11 Ocak 1921’den itibaren Yunan ordusu Bursa-İnegöl istikametine geri çekilmiştir. </a:t>
            </a:r>
          </a:p>
          <a:p>
            <a:pPr marL="228600" indent="-228600" algn="just">
              <a:lnSpc>
                <a:spcPct val="90000"/>
              </a:lnSpc>
              <a:spcBef>
                <a:spcPts val="1000"/>
              </a:spcBef>
              <a:buFont typeface="Arial" charset="0"/>
              <a:buChar char="•"/>
            </a:pPr>
            <a:r>
              <a:rPr lang="tr-TR" sz="2800" dirty="0">
                <a:latin typeface="Calibri" pitchFamily="34" charset="0"/>
              </a:rPr>
              <a:t>Yunan ordusunun geri çekilmesi üzerine Alb. İsmet Bey, tekrar isyancı </a:t>
            </a:r>
            <a:r>
              <a:rPr lang="tr-TR" sz="2800" dirty="0" smtClean="0">
                <a:latin typeface="Calibri" pitchFamily="34" charset="0"/>
              </a:rPr>
              <a:t>Çerkez </a:t>
            </a:r>
            <a:r>
              <a:rPr lang="tr-TR" sz="2800" dirty="0">
                <a:latin typeface="Calibri" pitchFamily="34" charset="0"/>
              </a:rPr>
              <a:t>Ethem üzerine yürümüş ve mağlup etmiştir.</a:t>
            </a:r>
          </a:p>
          <a:p>
            <a:pPr marL="228600" indent="-228600" algn="just">
              <a:lnSpc>
                <a:spcPct val="90000"/>
              </a:lnSpc>
              <a:spcBef>
                <a:spcPts val="1000"/>
              </a:spcBef>
              <a:buFont typeface="Arial" charset="0"/>
              <a:buChar char="•"/>
            </a:pPr>
            <a:r>
              <a:rPr lang="tr-TR" sz="2800" b="1" dirty="0" smtClean="0">
                <a:latin typeface="Calibri" pitchFamily="34" charset="0"/>
              </a:rPr>
              <a:t>Çerkez </a:t>
            </a:r>
            <a:r>
              <a:rPr lang="tr-TR" sz="2800" b="1" dirty="0">
                <a:latin typeface="Calibri" pitchFamily="34" charset="0"/>
              </a:rPr>
              <a:t>Ethem kardeşleri Tevfik ve Reşit Beylerle birlikte 23 Ocak’ta Yunan ordusuna sığınmıştır.</a:t>
            </a:r>
          </a:p>
          <a:p>
            <a:pPr marL="228600" indent="-228600" algn="just">
              <a:lnSpc>
                <a:spcPct val="90000"/>
              </a:lnSpc>
              <a:spcBef>
                <a:spcPts val="1000"/>
              </a:spcBef>
              <a:buFont typeface="Arial" charset="0"/>
              <a:buChar char="•"/>
            </a:pPr>
            <a:r>
              <a:rPr lang="tr-TR" sz="2800" b="1" dirty="0">
                <a:latin typeface="Calibri" pitchFamily="34" charset="0"/>
              </a:rPr>
              <a:t>TBMM tarafından gıyaben İstiklal Mahkemesinde yargılanan Çerkez Ethem ve kardeşleri hakkında, 9 Mayıs 1921’de vatana ihanet ve TBMM hükümetini devirmeye çalışmak suçlarından idam kararı verilmiştir. </a:t>
            </a:r>
          </a:p>
        </p:txBody>
      </p:sp>
      <p:pic>
        <p:nvPicPr>
          <p:cNvPr id="23554" name="Resim 2"/>
          <p:cNvPicPr>
            <a:picLocks noChangeAspect="1"/>
          </p:cNvPicPr>
          <p:nvPr/>
        </p:nvPicPr>
        <p:blipFill>
          <a:blip r:embed="rId2" cstate="print"/>
          <a:srcRect/>
          <a:stretch>
            <a:fillRect/>
          </a:stretch>
        </p:blipFill>
        <p:spPr bwMode="auto">
          <a:xfrm>
            <a:off x="8266114" y="249238"/>
            <a:ext cx="3743325" cy="556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972457" y="653143"/>
            <a:ext cx="9593943" cy="6555641"/>
          </a:xfrm>
          <a:prstGeom prst="rect">
            <a:avLst/>
          </a:prstGeom>
          <a:noFill/>
        </p:spPr>
        <p:txBody>
          <a:bodyPr wrap="square" rtlCol="0">
            <a:spAutoFit/>
          </a:bodyPr>
          <a:lstStyle/>
          <a:p>
            <a:r>
              <a:rPr lang="tr-TR" sz="2400" b="1" dirty="0" smtClean="0">
                <a:solidFill>
                  <a:srgbClr val="FF0000"/>
                </a:solidFill>
                <a:latin typeface="Times New Roman" pitchFamily="18" charset="0"/>
                <a:cs typeface="Times New Roman" pitchFamily="18" charset="0"/>
              </a:rPr>
              <a:t>I. İNÖNÜ MUHAREBESİNİN SONUÇLARI:</a:t>
            </a:r>
          </a:p>
          <a:p>
            <a:endParaRPr lang="tr-TR" dirty="0">
              <a:latin typeface="Times New Roman" pitchFamily="18" charset="0"/>
              <a:cs typeface="Times New Roman" pitchFamily="18" charset="0"/>
            </a:endParaRPr>
          </a:p>
          <a:p>
            <a:r>
              <a:rPr lang="tr-TR" b="1" dirty="0" smtClean="0">
                <a:latin typeface="Times New Roman" pitchFamily="18" charset="0"/>
                <a:cs typeface="Times New Roman" pitchFamily="18" charset="0"/>
              </a:rPr>
              <a:t>ÜLKE İÇİNDE</a:t>
            </a:r>
            <a:r>
              <a:rPr lang="tr-TR" dirty="0" smtClean="0">
                <a:latin typeface="Times New Roman" pitchFamily="18" charset="0"/>
                <a:cs typeface="Times New Roman" pitchFamily="18" charset="0"/>
              </a:rPr>
              <a:t>:</a:t>
            </a:r>
          </a:p>
          <a:p>
            <a:r>
              <a:rPr lang="tr-TR" dirty="0" smtClean="0">
                <a:latin typeface="Times New Roman" pitchFamily="18" charset="0"/>
                <a:cs typeface="Times New Roman" pitchFamily="18" charset="0"/>
              </a:rPr>
              <a:t>1. </a:t>
            </a:r>
            <a:r>
              <a:rPr lang="tr-TR" dirty="0" smtClean="0">
                <a:solidFill>
                  <a:srgbClr val="00B050"/>
                </a:solidFill>
                <a:latin typeface="Times New Roman" pitchFamily="18" charset="0"/>
                <a:cs typeface="Times New Roman" pitchFamily="18" charset="0"/>
              </a:rPr>
              <a:t>Düzenli Ordunun önemli ve gerekliliği görülmüş oldu.</a:t>
            </a:r>
          </a:p>
          <a:p>
            <a:pPr marL="342900" indent="-342900"/>
            <a:r>
              <a:rPr lang="tr-TR" dirty="0" smtClean="0">
                <a:latin typeface="Times New Roman" pitchFamily="18" charset="0"/>
                <a:cs typeface="Times New Roman" pitchFamily="18" charset="0"/>
              </a:rPr>
              <a:t>2. HALKIN TBMM’YE GÜVENİ ARTTI, VERGİ TOPLAMAK KOLAYLAŞTI.</a:t>
            </a:r>
          </a:p>
          <a:p>
            <a:pPr marL="342900" indent="-342900"/>
            <a:r>
              <a:rPr lang="tr-TR" dirty="0" smtClean="0">
                <a:latin typeface="Times New Roman" pitchFamily="18" charset="0"/>
                <a:cs typeface="Times New Roman" pitchFamily="18" charset="0"/>
              </a:rPr>
              <a:t>3. TBMM </a:t>
            </a:r>
            <a:r>
              <a:rPr lang="tr-TR" dirty="0">
                <a:latin typeface="Times New Roman" pitchFamily="18" charset="0"/>
                <a:cs typeface="Times New Roman" pitchFamily="18" charset="0"/>
              </a:rPr>
              <a:t>TEŞKİLAT-I ESASİYE KANUNUNU KABUL </a:t>
            </a:r>
            <a:r>
              <a:rPr lang="tr-TR" dirty="0" smtClean="0">
                <a:latin typeface="Times New Roman" pitchFamily="18" charset="0"/>
                <a:cs typeface="Times New Roman" pitchFamily="18" charset="0"/>
              </a:rPr>
              <a:t>ETTİ. (20 Ocak 1921)</a:t>
            </a:r>
            <a:endParaRPr lang="tr-TR" dirty="0">
              <a:latin typeface="Times New Roman" pitchFamily="18" charset="0"/>
              <a:cs typeface="Times New Roman" pitchFamily="18" charset="0"/>
            </a:endParaRPr>
          </a:p>
          <a:p>
            <a:pPr marL="342900" indent="-342900"/>
            <a:r>
              <a:rPr lang="tr-TR" dirty="0" smtClean="0">
                <a:latin typeface="Times New Roman" pitchFamily="18" charset="0"/>
                <a:cs typeface="Times New Roman" pitchFamily="18" charset="0"/>
              </a:rPr>
              <a:t>4. İSTİKLAL </a:t>
            </a:r>
            <a:r>
              <a:rPr lang="tr-TR" dirty="0">
                <a:latin typeface="Times New Roman" pitchFamily="18" charset="0"/>
                <a:cs typeface="Times New Roman" pitchFamily="18" charset="0"/>
              </a:rPr>
              <a:t>MARŞI KABUL </a:t>
            </a:r>
            <a:r>
              <a:rPr lang="tr-TR" dirty="0" smtClean="0">
                <a:latin typeface="Times New Roman" pitchFamily="18" charset="0"/>
                <a:cs typeface="Times New Roman" pitchFamily="18" charset="0"/>
              </a:rPr>
              <a:t>EDİLDİ. (12 Mart 1921)</a:t>
            </a:r>
            <a:endParaRPr lang="tr-TR" dirty="0">
              <a:latin typeface="Times New Roman" pitchFamily="18" charset="0"/>
              <a:cs typeface="Times New Roman" pitchFamily="18" charset="0"/>
            </a:endParaRPr>
          </a:p>
          <a:p>
            <a:endParaRPr lang="tr-TR" dirty="0" smtClean="0">
              <a:latin typeface="Times New Roman" pitchFamily="18" charset="0"/>
              <a:cs typeface="Times New Roman" pitchFamily="18" charset="0"/>
            </a:endParaRPr>
          </a:p>
          <a:p>
            <a:endParaRPr lang="tr-TR" dirty="0" smtClean="0">
              <a:latin typeface="Times New Roman" pitchFamily="18" charset="0"/>
              <a:cs typeface="Times New Roman" pitchFamily="18" charset="0"/>
            </a:endParaRPr>
          </a:p>
          <a:p>
            <a:r>
              <a:rPr lang="tr-TR" b="1" dirty="0" smtClean="0">
                <a:latin typeface="Times New Roman" pitchFamily="18" charset="0"/>
                <a:cs typeface="Times New Roman" pitchFamily="18" charset="0"/>
              </a:rPr>
              <a:t>DIŞARIDA:</a:t>
            </a:r>
          </a:p>
          <a:p>
            <a:r>
              <a:rPr lang="tr-TR" b="1" dirty="0" smtClean="0">
                <a:solidFill>
                  <a:srgbClr val="00B050"/>
                </a:solidFill>
                <a:latin typeface="Times New Roman" pitchFamily="18" charset="0"/>
                <a:cs typeface="Times New Roman" pitchFamily="18" charset="0"/>
              </a:rPr>
              <a:t>1-Avrupa devletleri TBMM’yi göz ardı edemeyeceklerdir. Türkiye gerçeğini daha ciddi bir şekilde düşünmeye başlayacaklardır.  Londra Konferansı’na TBMM’nin daveti bu düşüncenin bir somut ifadesidir. İtilaf devletlerinin Yunanistan’a ise güvenleri azaldı.</a:t>
            </a:r>
          </a:p>
          <a:p>
            <a:pPr marL="342900" indent="-342900"/>
            <a:r>
              <a:rPr lang="tr-TR" dirty="0" smtClean="0">
                <a:latin typeface="Times New Roman" pitchFamily="18" charset="0"/>
                <a:cs typeface="Times New Roman" pitchFamily="18" charset="0"/>
              </a:rPr>
              <a:t>2. TÜRK AFGAN DOSTLUK  ANTLAŞMASI İMZALANDI. (1 Mart 1921) </a:t>
            </a:r>
            <a:endParaRPr lang="tr-TR" dirty="0">
              <a:latin typeface="Times New Roman" pitchFamily="18" charset="0"/>
              <a:cs typeface="Times New Roman" pitchFamily="18" charset="0"/>
            </a:endParaRPr>
          </a:p>
          <a:p>
            <a:pPr marL="342900" indent="-342900"/>
            <a:r>
              <a:rPr lang="tr-TR" dirty="0" smtClean="0">
                <a:latin typeface="Times New Roman" pitchFamily="18" charset="0"/>
                <a:cs typeface="Times New Roman" pitchFamily="18" charset="0"/>
              </a:rPr>
              <a:t>3. LONDRA </a:t>
            </a:r>
            <a:r>
              <a:rPr lang="tr-TR" dirty="0">
                <a:latin typeface="Times New Roman" pitchFamily="18" charset="0"/>
                <a:cs typeface="Times New Roman" pitchFamily="18" charset="0"/>
              </a:rPr>
              <a:t>KONFERANSI TOPLANDI (21 Şubat-11 Mart </a:t>
            </a:r>
            <a:r>
              <a:rPr lang="tr-TR" dirty="0" smtClean="0">
                <a:latin typeface="Times New Roman" pitchFamily="18" charset="0"/>
                <a:cs typeface="Times New Roman" pitchFamily="18" charset="0"/>
              </a:rPr>
              <a:t>1921)</a:t>
            </a:r>
          </a:p>
          <a:p>
            <a:pPr marL="342900" indent="-342900"/>
            <a:r>
              <a:rPr lang="tr-TR" dirty="0" smtClean="0">
                <a:latin typeface="Times New Roman" pitchFamily="18" charset="0"/>
                <a:cs typeface="Times New Roman" pitchFamily="18" charset="0"/>
              </a:rPr>
              <a:t>4. MOSKOVA  ANTLAŞMASI İMZALANDI. (16 Mart 1921)</a:t>
            </a:r>
          </a:p>
          <a:p>
            <a:pPr marL="342900" indent="-342900">
              <a:buFont typeface="+mj-lt"/>
              <a:buAutoNum type="arabicPeriod"/>
            </a:pPr>
            <a:endParaRPr lang="tr-TR" dirty="0">
              <a:latin typeface="Times New Roman" pitchFamily="18" charset="0"/>
              <a:cs typeface="Times New Roman" pitchFamily="18" charset="0"/>
            </a:endParaRPr>
          </a:p>
          <a:p>
            <a:endParaRPr lang="tr-TR" dirty="0" smtClean="0">
              <a:latin typeface="Times New Roman" pitchFamily="18" charset="0"/>
              <a:cs typeface="Times New Roman" pitchFamily="18" charset="0"/>
            </a:endParaRPr>
          </a:p>
          <a:p>
            <a:endParaRPr lang="tr-TR" dirty="0">
              <a:latin typeface="Times New Roman" pitchFamily="18" charset="0"/>
              <a:cs typeface="Times New Roman" pitchFamily="18" charset="0"/>
            </a:endParaRPr>
          </a:p>
          <a:p>
            <a:endParaRPr lang="tr-TR" dirty="0" smtClean="0">
              <a:latin typeface="Times New Roman" pitchFamily="18" charset="0"/>
              <a:cs typeface="Times New Roman" pitchFamily="18" charset="0"/>
            </a:endParaRPr>
          </a:p>
          <a:p>
            <a:endParaRPr lang="tr-TR" dirty="0"/>
          </a:p>
          <a:p>
            <a:endParaRPr lang="tr-TR" dirty="0" smtClean="0"/>
          </a:p>
          <a:p>
            <a:endParaRPr lang="tr-TR" dirty="0"/>
          </a:p>
        </p:txBody>
      </p:sp>
    </p:spTree>
    <p:extLst>
      <p:ext uri="{BB962C8B-B14F-4D97-AF65-F5344CB8AC3E}">
        <p14:creationId xmlns:p14="http://schemas.microsoft.com/office/powerpoint/2010/main" xmlns="" val="3474175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24578" name="Title 1"/>
          <p:cNvSpPr txBox="1">
            <a:spLocks/>
          </p:cNvSpPr>
          <p:nvPr/>
        </p:nvSpPr>
        <p:spPr bwMode="auto">
          <a:xfrm>
            <a:off x="719139" y="261938"/>
            <a:ext cx="11210925" cy="5943600"/>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800" b="1" dirty="0">
                <a:solidFill>
                  <a:srgbClr val="D82331"/>
                </a:solidFill>
              </a:rPr>
              <a:t>Londra Konferansı 21 Şubat-11 Mart 1921</a:t>
            </a:r>
            <a:r>
              <a:rPr lang="tr-TR" sz="2800" b="1" dirty="0" smtClean="0">
                <a:solidFill>
                  <a:srgbClr val="D82331"/>
                </a:solidFill>
              </a:rPr>
              <a:t>:</a:t>
            </a:r>
          </a:p>
          <a:p>
            <a:pPr marL="342900" indent="-342900" algn="just">
              <a:lnSpc>
                <a:spcPct val="90000"/>
              </a:lnSpc>
              <a:buFont typeface="Arial" charset="0"/>
              <a:buChar char="•"/>
            </a:pPr>
            <a:endParaRPr lang="tr-TR" sz="2800" b="1" dirty="0">
              <a:solidFill>
                <a:srgbClr val="D82331"/>
              </a:solidFill>
            </a:endParaRPr>
          </a:p>
          <a:p>
            <a:pPr marL="342900" indent="-342900" algn="just">
              <a:lnSpc>
                <a:spcPct val="90000"/>
              </a:lnSpc>
              <a:buFont typeface="Arial" charset="0"/>
              <a:buChar char="•"/>
            </a:pPr>
            <a:r>
              <a:rPr lang="tr-TR" sz="2400" dirty="0" smtClean="0">
                <a:solidFill>
                  <a:srgbClr val="00B050"/>
                </a:solidFill>
                <a:latin typeface="Times New Roman" pitchFamily="18" charset="0"/>
              </a:rPr>
              <a:t>Milli hareketin Doğu ve Güney cephelerinde başarısı Rusya ile ilişkilerin canlanması ve nihayet Yunanlıların </a:t>
            </a:r>
            <a:r>
              <a:rPr lang="tr-TR" sz="2400" dirty="0">
                <a:solidFill>
                  <a:srgbClr val="00B050"/>
                </a:solidFill>
                <a:latin typeface="Times New Roman" pitchFamily="18" charset="0"/>
              </a:rPr>
              <a:t>yenilgisi </a:t>
            </a:r>
            <a:r>
              <a:rPr lang="tr-TR" sz="2400" dirty="0" smtClean="0">
                <a:solidFill>
                  <a:srgbClr val="00B050"/>
                </a:solidFill>
                <a:latin typeface="Times New Roman" pitchFamily="18" charset="0"/>
              </a:rPr>
              <a:t>İtilaf devletlerini, </a:t>
            </a:r>
            <a:r>
              <a:rPr lang="tr-TR" sz="2400" dirty="0" err="1" smtClean="0">
                <a:solidFill>
                  <a:srgbClr val="00B050"/>
                </a:solidFill>
                <a:latin typeface="Times New Roman" pitchFamily="18" charset="0"/>
              </a:rPr>
              <a:t>LONDRA’da</a:t>
            </a:r>
            <a:r>
              <a:rPr lang="tr-TR" sz="2400" dirty="0" smtClean="0">
                <a:solidFill>
                  <a:srgbClr val="00B050"/>
                </a:solidFill>
                <a:latin typeface="Times New Roman" pitchFamily="18" charset="0"/>
              </a:rPr>
              <a:t> toplayacakları konferansa davet edilmesin dolayısıyla da Türkiye gerçeğini anlamalarına neden oldu. Londra’da Türkiye’ye sunacakları şartlar ise </a:t>
            </a:r>
            <a:r>
              <a:rPr lang="tr-TR" sz="2400" b="1" dirty="0" smtClean="0">
                <a:solidFill>
                  <a:srgbClr val="00B050"/>
                </a:solidFill>
                <a:latin typeface="Times New Roman" pitchFamily="18" charset="0"/>
              </a:rPr>
              <a:t>Sevr</a:t>
            </a:r>
            <a:r>
              <a:rPr lang="tr-TR" sz="2400" dirty="0" smtClean="0">
                <a:solidFill>
                  <a:srgbClr val="00B050"/>
                </a:solidFill>
                <a:latin typeface="Times New Roman" pitchFamily="18" charset="0"/>
              </a:rPr>
              <a:t>’in </a:t>
            </a:r>
            <a:r>
              <a:rPr lang="tr-TR" sz="2400" dirty="0">
                <a:solidFill>
                  <a:srgbClr val="00B050"/>
                </a:solidFill>
                <a:latin typeface="Times New Roman" pitchFamily="18" charset="0"/>
              </a:rPr>
              <a:t>Türkler lehine </a:t>
            </a:r>
            <a:r>
              <a:rPr lang="tr-TR" sz="2400" dirty="0" smtClean="0">
                <a:solidFill>
                  <a:srgbClr val="00B050"/>
                </a:solidFill>
                <a:latin typeface="Times New Roman" pitchFamily="18" charset="0"/>
              </a:rPr>
              <a:t>yumuşatılmasından başka bir şey değildi. </a:t>
            </a:r>
            <a:endParaRPr lang="tr-TR" sz="2400" dirty="0">
              <a:solidFill>
                <a:srgbClr val="00B050"/>
              </a:solidFill>
              <a:latin typeface="Times New Roman" pitchFamily="18" charset="0"/>
            </a:endParaRPr>
          </a:p>
          <a:p>
            <a:pPr marL="342900" indent="-342900" algn="just">
              <a:lnSpc>
                <a:spcPct val="90000"/>
              </a:lnSpc>
              <a:buFont typeface="Arial" charset="0"/>
              <a:buChar char="•"/>
            </a:pPr>
            <a:r>
              <a:rPr lang="tr-TR" sz="2400" dirty="0" smtClean="0">
                <a:latin typeface="Times New Roman" pitchFamily="18" charset="0"/>
              </a:rPr>
              <a:t>İngiltere </a:t>
            </a:r>
            <a:r>
              <a:rPr lang="tr-TR" sz="2400" dirty="0">
                <a:latin typeface="Times New Roman" pitchFamily="18" charset="0"/>
              </a:rPr>
              <a:t>konferansa </a:t>
            </a:r>
            <a:r>
              <a:rPr lang="tr-TR" sz="2400" b="1" dirty="0">
                <a:latin typeface="Times New Roman" pitchFamily="18" charset="0"/>
              </a:rPr>
              <a:t>İstanbul Hükümeti adına Tevfik Paşa’yı davet etmiş</a:t>
            </a:r>
            <a:r>
              <a:rPr lang="tr-TR" sz="2400" dirty="0">
                <a:latin typeface="Times New Roman" pitchFamily="18" charset="0"/>
              </a:rPr>
              <a:t>, </a:t>
            </a:r>
            <a:r>
              <a:rPr lang="tr-TR" sz="2400" b="1" dirty="0">
                <a:latin typeface="Times New Roman" pitchFamily="18" charset="0"/>
              </a:rPr>
              <a:t>TBMM Hükümeti’ne doğrudan davet gönderilmeyip İstanbul </a:t>
            </a:r>
            <a:r>
              <a:rPr lang="tr-TR" sz="2400" b="1" dirty="0" smtClean="0">
                <a:latin typeface="Times New Roman" pitchFamily="18" charset="0"/>
              </a:rPr>
              <a:t>hükümetine bir temsilci göndererek (Osmanlı heyeti içinde) konferansa katılabilecekleri bildirilmiştir.</a:t>
            </a:r>
            <a:endParaRPr lang="tr-TR" sz="2400" b="1" dirty="0">
              <a:latin typeface="Times New Roman" pitchFamily="18" charset="0"/>
            </a:endParaRPr>
          </a:p>
          <a:p>
            <a:pPr marL="342900" indent="-342900" algn="just">
              <a:lnSpc>
                <a:spcPct val="90000"/>
              </a:lnSpc>
              <a:buFont typeface="Arial" charset="0"/>
              <a:buChar char="•"/>
            </a:pPr>
            <a:r>
              <a:rPr lang="tr-TR" sz="2400" dirty="0">
                <a:latin typeface="Times New Roman" pitchFamily="18" charset="0"/>
              </a:rPr>
              <a:t>Sadrazam Tevfik Paşa durumu Ankara’ya bildirdiğinde Mustafa Kemal, </a:t>
            </a:r>
            <a:r>
              <a:rPr lang="tr-TR" sz="2400" b="1" dirty="0" smtClean="0">
                <a:solidFill>
                  <a:srgbClr val="00B050"/>
                </a:solidFill>
                <a:latin typeface="Times New Roman" pitchFamily="18" charset="0"/>
              </a:rPr>
              <a:t>20 Ocak 1920’de kabul edilen TEŞKİLAT-I </a:t>
            </a:r>
            <a:r>
              <a:rPr lang="tr-TR" sz="2400" b="1" dirty="0" err="1" smtClean="0">
                <a:solidFill>
                  <a:srgbClr val="00B050"/>
                </a:solidFill>
                <a:latin typeface="Times New Roman" pitchFamily="18" charset="0"/>
              </a:rPr>
              <a:t>ESASİYE’ye</a:t>
            </a:r>
            <a:r>
              <a:rPr lang="tr-TR" sz="2400" b="1" dirty="0" smtClean="0">
                <a:solidFill>
                  <a:srgbClr val="00B050"/>
                </a:solidFill>
                <a:latin typeface="Times New Roman" pitchFamily="18" charset="0"/>
              </a:rPr>
              <a:t> işaret ederek </a:t>
            </a:r>
            <a:r>
              <a:rPr lang="tr-TR" sz="2400" dirty="0" smtClean="0">
                <a:latin typeface="Times New Roman" pitchFamily="18" charset="0"/>
              </a:rPr>
              <a:t>“</a:t>
            </a:r>
            <a:r>
              <a:rPr lang="tr-TR" sz="2400" b="1" dirty="0" smtClean="0">
                <a:latin typeface="Times New Roman" pitchFamily="18" charset="0"/>
              </a:rPr>
              <a:t>Türkiye’nin </a:t>
            </a:r>
            <a:r>
              <a:rPr lang="tr-TR" sz="2400" b="1" dirty="0">
                <a:latin typeface="Times New Roman" pitchFamily="18" charset="0"/>
              </a:rPr>
              <a:t>geleceği hakkında karar verecek yasal ve bağımsız gücün TBMM </a:t>
            </a:r>
            <a:r>
              <a:rPr lang="tr-TR" sz="2400" b="1" dirty="0" smtClean="0">
                <a:latin typeface="Times New Roman" pitchFamily="18" charset="0"/>
              </a:rPr>
              <a:t>olduğu</a:t>
            </a:r>
            <a:r>
              <a:rPr lang="tr-TR" sz="2400" dirty="0" smtClean="0">
                <a:latin typeface="Times New Roman" pitchFamily="18" charset="0"/>
              </a:rPr>
              <a:t>” yanıtını </a:t>
            </a:r>
            <a:r>
              <a:rPr lang="tr-TR" sz="2400" dirty="0">
                <a:latin typeface="Times New Roman" pitchFamily="18" charset="0"/>
              </a:rPr>
              <a:t>vermişti.</a:t>
            </a:r>
          </a:p>
          <a:p>
            <a:pPr marL="342900" indent="-342900" algn="just">
              <a:lnSpc>
                <a:spcPct val="90000"/>
              </a:lnSpc>
              <a:buFont typeface="Arial" charset="0"/>
              <a:buChar char="•"/>
            </a:pPr>
            <a:r>
              <a:rPr lang="tr-TR" sz="2400" b="1" dirty="0">
                <a:latin typeface="Times New Roman" pitchFamily="18" charset="0"/>
              </a:rPr>
              <a:t>İngiltere’nin bu hamlesinin öncelikli amacı birbirini yok sayan iki farklı zihniyetteki hükümeti aynı masada karşılaştırmaktı. İkinci olarak  doğrudan bir davetle TBMM hükümetinin saygınlık kazanmasını istememişti. </a:t>
            </a:r>
          </a:p>
          <a:p>
            <a:pPr marL="342900" indent="-342900" algn="just">
              <a:lnSpc>
                <a:spcPct val="90000"/>
              </a:lnSpc>
              <a:buFont typeface="Arial" charset="0"/>
              <a:buChar char="•"/>
            </a:pPr>
            <a:endParaRPr lang="tr-TR" sz="2400" dirty="0">
              <a:latin typeface="Times New Roman" pitchFamily="18" charset="0"/>
            </a:endParaRPr>
          </a:p>
        </p:txBody>
      </p:sp>
      <p:sp>
        <p:nvSpPr>
          <p:cNvPr id="24579" name="Dikdörtgen 6"/>
          <p:cNvSpPr>
            <a:spLocks noChangeArrowheads="1"/>
          </p:cNvSpPr>
          <p:nvPr/>
        </p:nvSpPr>
        <p:spPr bwMode="auto">
          <a:xfrm>
            <a:off x="4235450" y="220663"/>
            <a:ext cx="7956551" cy="519112"/>
          </a:xfrm>
          <a:prstGeom prst="rect">
            <a:avLst/>
          </a:prstGeom>
          <a:noFill/>
          <a:ln w="9525">
            <a:noFill/>
            <a:miter lim="800000"/>
            <a:headEnd/>
            <a:tailEnd/>
          </a:ln>
        </p:spPr>
        <p:txBody>
          <a:bodyPr>
            <a:spAutoFit/>
          </a:bodyPr>
          <a:lstStyle/>
          <a:p>
            <a:pPr algn="just"/>
            <a:endParaRPr lang="tr-TR" sz="280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extLst>
          </p:cNvPr>
          <p:cNvSpPr txBox="1">
            <a:spLocks/>
          </p:cNvSpPr>
          <p:nvPr/>
        </p:nvSpPr>
        <p:spPr>
          <a:xfrm>
            <a:off x="434975" y="153988"/>
            <a:ext cx="9086851" cy="6265862"/>
          </a:xfrm>
          <a:prstGeom prst="rect">
            <a:avLst/>
          </a:prstGeom>
        </p:spPr>
        <p:txBody>
          <a:bodyPr/>
          <a:lstStyle/>
          <a:p>
            <a:pPr marL="228600" indent="-228600" algn="just">
              <a:lnSpc>
                <a:spcPct val="90000"/>
              </a:lnSpc>
              <a:spcBef>
                <a:spcPts val="1000"/>
              </a:spcBef>
              <a:buFont typeface="Arial" charset="0"/>
              <a:buChar char="•"/>
            </a:pPr>
            <a:r>
              <a:rPr lang="tr-TR" sz="2800" dirty="0">
                <a:latin typeface="Times New Roman" pitchFamily="18" charset="0"/>
              </a:rPr>
              <a:t>TBMM, doğrudan davet </a:t>
            </a:r>
            <a:r>
              <a:rPr lang="tr-TR" sz="2800" dirty="0" smtClean="0">
                <a:latin typeface="Times New Roman" pitchFamily="18" charset="0"/>
              </a:rPr>
              <a:t>edilmediği </a:t>
            </a:r>
            <a:r>
              <a:rPr lang="tr-TR" sz="2800" dirty="0">
                <a:latin typeface="Times New Roman" pitchFamily="18" charset="0"/>
              </a:rPr>
              <a:t>sürece konferansa katılmayacağını duyurdu. Bununla birlikte İtilaf Devletleri arasındaki fikir ayrılıklarından </a:t>
            </a:r>
            <a:r>
              <a:rPr lang="tr-TR" sz="2800" dirty="0" smtClean="0">
                <a:latin typeface="Times New Roman" pitchFamily="18" charset="0"/>
              </a:rPr>
              <a:t>yararlanıp masada yer almak gerekiyordu.</a:t>
            </a:r>
            <a:endParaRPr lang="tr-TR" sz="2800" dirty="0">
              <a:latin typeface="Times New Roman" pitchFamily="18" charset="0"/>
            </a:endParaRPr>
          </a:p>
          <a:p>
            <a:pPr marL="228600" indent="-228600" algn="just">
              <a:lnSpc>
                <a:spcPct val="90000"/>
              </a:lnSpc>
              <a:spcBef>
                <a:spcPts val="1000"/>
              </a:spcBef>
              <a:buFont typeface="Arial" charset="0"/>
              <a:buChar char="•"/>
            </a:pPr>
            <a:r>
              <a:rPr lang="tr-TR" sz="2800" dirty="0">
                <a:latin typeface="Times New Roman" pitchFamily="18" charset="0"/>
              </a:rPr>
              <a:t>İtalya’nın aracılığı ile İngiltere, TBMM Hükümeti’ni doğrudan konferansa davet etmiştir. Konferansta </a:t>
            </a:r>
            <a:r>
              <a:rPr lang="tr-TR" sz="2800" dirty="0">
                <a:solidFill>
                  <a:schemeClr val="hlink"/>
                </a:solidFill>
                <a:latin typeface="Times New Roman" pitchFamily="18" charset="0"/>
              </a:rPr>
              <a:t>İstanbul Hükümeti’ni Sadrazam Tevfik Paşa,</a:t>
            </a:r>
            <a:r>
              <a:rPr lang="tr-TR" sz="2800" dirty="0">
                <a:solidFill>
                  <a:srgbClr val="FF0000"/>
                </a:solidFill>
                <a:latin typeface="Times New Roman" pitchFamily="18" charset="0"/>
              </a:rPr>
              <a:t> TBMM Hükümetini </a:t>
            </a:r>
            <a:r>
              <a:rPr lang="tr-TR" sz="2800" dirty="0" smtClean="0">
                <a:solidFill>
                  <a:srgbClr val="FF0000"/>
                </a:solidFill>
                <a:latin typeface="Times New Roman" pitchFamily="18" charset="0"/>
              </a:rPr>
              <a:t>ise (bağımsız bir şekilde) </a:t>
            </a:r>
            <a:r>
              <a:rPr lang="tr-TR" sz="2800" dirty="0">
                <a:solidFill>
                  <a:srgbClr val="FF0000"/>
                </a:solidFill>
                <a:latin typeface="Times New Roman" pitchFamily="18" charset="0"/>
              </a:rPr>
              <a:t>Dışişleri Bakanı </a:t>
            </a:r>
            <a:r>
              <a:rPr lang="tr-TR" sz="2800" b="1" dirty="0">
                <a:solidFill>
                  <a:srgbClr val="FF0000"/>
                </a:solidFill>
                <a:latin typeface="Times New Roman" pitchFamily="18" charset="0"/>
              </a:rPr>
              <a:t>Bekir Sami Bey </a:t>
            </a:r>
            <a:r>
              <a:rPr lang="tr-TR" sz="2800" dirty="0">
                <a:solidFill>
                  <a:srgbClr val="FF0000"/>
                </a:solidFill>
                <a:latin typeface="Times New Roman" pitchFamily="18" charset="0"/>
              </a:rPr>
              <a:t>temsil etmiştir.</a:t>
            </a:r>
          </a:p>
          <a:p>
            <a:pPr marL="228600" indent="-228600" algn="just">
              <a:lnSpc>
                <a:spcPct val="90000"/>
              </a:lnSpc>
              <a:spcBef>
                <a:spcPts val="1000"/>
              </a:spcBef>
              <a:buFont typeface="Arial" charset="0"/>
              <a:buChar char="•"/>
            </a:pPr>
            <a:r>
              <a:rPr lang="tr-TR" sz="2800" dirty="0">
                <a:latin typeface="Times New Roman" pitchFamily="18" charset="0"/>
              </a:rPr>
              <a:t>İtilaf devletleri adına, konferansta Lloyd George, Fransa Başbakanı </a:t>
            </a:r>
            <a:r>
              <a:rPr lang="tr-TR" sz="2800" dirty="0" err="1">
                <a:latin typeface="Times New Roman" pitchFamily="18" charset="0"/>
              </a:rPr>
              <a:t>Briand</a:t>
            </a:r>
            <a:r>
              <a:rPr lang="tr-TR" sz="2800" dirty="0">
                <a:latin typeface="Times New Roman" pitchFamily="18" charset="0"/>
              </a:rPr>
              <a:t> ve İtalyan başbakan Sforza hazır bulunmuşlardır.</a:t>
            </a:r>
          </a:p>
          <a:p>
            <a:pPr marL="228600" indent="-228600" algn="just">
              <a:lnSpc>
                <a:spcPct val="90000"/>
              </a:lnSpc>
              <a:spcBef>
                <a:spcPts val="1000"/>
              </a:spcBef>
              <a:buFont typeface="Arial" charset="0"/>
              <a:buChar char="•"/>
            </a:pPr>
            <a:r>
              <a:rPr lang="tr-TR" sz="2800" dirty="0">
                <a:latin typeface="Times New Roman" pitchFamily="18" charset="0"/>
              </a:rPr>
              <a:t>21 Şubat 1921 tarihinde başlayan konferans sırasında </a:t>
            </a:r>
            <a:r>
              <a:rPr lang="tr-TR" sz="2800" b="1" dirty="0">
                <a:latin typeface="Times New Roman" pitchFamily="18" charset="0"/>
              </a:rPr>
              <a:t>Tevfik Paşa sözü milletin gerçek temsilcisi sıfatıyla TBMM’ye bırakmıştır.</a:t>
            </a:r>
            <a:endParaRPr lang="tr-TR" sz="2400" b="1" dirty="0">
              <a:latin typeface="Times New Roman" pitchFamily="18" charset="0"/>
            </a:endParaRPr>
          </a:p>
        </p:txBody>
      </p:sp>
      <p:pic>
        <p:nvPicPr>
          <p:cNvPr id="25602" name="Resim 2"/>
          <p:cNvPicPr>
            <a:picLocks noChangeAspect="1"/>
          </p:cNvPicPr>
          <p:nvPr/>
        </p:nvPicPr>
        <p:blipFill>
          <a:blip r:embed="rId2" cstate="print"/>
          <a:srcRect/>
          <a:stretch>
            <a:fillRect/>
          </a:stretch>
        </p:blipFill>
        <p:spPr bwMode="auto">
          <a:xfrm>
            <a:off x="9848850" y="153988"/>
            <a:ext cx="2139951" cy="2817812"/>
          </a:xfrm>
          <a:prstGeom prst="rect">
            <a:avLst/>
          </a:prstGeom>
          <a:noFill/>
          <a:ln w="9525">
            <a:noFill/>
            <a:miter lim="800000"/>
            <a:headEnd/>
            <a:tailEnd/>
          </a:ln>
        </p:spPr>
      </p:pic>
      <p:pic>
        <p:nvPicPr>
          <p:cNvPr id="25603" name="Resim 7"/>
          <p:cNvPicPr>
            <a:picLocks noChangeAspect="1"/>
          </p:cNvPicPr>
          <p:nvPr/>
        </p:nvPicPr>
        <p:blipFill>
          <a:blip r:embed="rId3" cstate="print"/>
          <a:srcRect/>
          <a:stretch>
            <a:fillRect/>
          </a:stretch>
        </p:blipFill>
        <p:spPr bwMode="auto">
          <a:xfrm>
            <a:off x="9848850" y="3065463"/>
            <a:ext cx="2139951" cy="304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txBox="1">
            <a:spLocks/>
          </p:cNvSpPr>
          <p:nvPr/>
        </p:nvSpPr>
        <p:spPr bwMode="auto">
          <a:xfrm>
            <a:off x="231775" y="153988"/>
            <a:ext cx="11704639" cy="698976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dirty="0">
                <a:latin typeface="Calibri" pitchFamily="34" charset="0"/>
              </a:rPr>
              <a:t>TBMM’nin konferansa katılmaktaki asıl maksadı, </a:t>
            </a:r>
            <a:r>
              <a:rPr lang="tr-TR" sz="2400" dirty="0">
                <a:solidFill>
                  <a:srgbClr val="FF0000"/>
                </a:solidFill>
                <a:latin typeface="Calibri" pitchFamily="34" charset="0"/>
              </a:rPr>
              <a:t>varlığını İtilaf Devletleri ve dünya kamuoyu önündeki tanıtmaktır</a:t>
            </a:r>
            <a:r>
              <a:rPr lang="tr-TR" sz="2400" dirty="0">
                <a:latin typeface="Calibri" pitchFamily="34" charset="0"/>
              </a:rPr>
              <a:t>. İkinci olarak Kurtuluş Savaşı’nın amacı ve programı olan </a:t>
            </a:r>
            <a:r>
              <a:rPr lang="tr-TR" sz="2400" dirty="0">
                <a:solidFill>
                  <a:srgbClr val="FF0000"/>
                </a:solidFill>
                <a:latin typeface="Calibri" pitchFamily="34" charset="0"/>
              </a:rPr>
              <a:t>«Misak-ı </a:t>
            </a:r>
            <a:r>
              <a:rPr lang="tr-TR" sz="2400" dirty="0" err="1">
                <a:solidFill>
                  <a:srgbClr val="FF0000"/>
                </a:solidFill>
                <a:latin typeface="Calibri" pitchFamily="34" charset="0"/>
              </a:rPr>
              <a:t>Milli»yi</a:t>
            </a:r>
            <a:r>
              <a:rPr lang="tr-TR" sz="2400" dirty="0">
                <a:solidFill>
                  <a:srgbClr val="FF0000"/>
                </a:solidFill>
                <a:latin typeface="Calibri" pitchFamily="34" charset="0"/>
              </a:rPr>
              <a:t> tanıtmak ve duyurmaktır</a:t>
            </a:r>
            <a:r>
              <a:rPr lang="tr-TR" sz="2400" dirty="0">
                <a:latin typeface="Calibri" pitchFamily="34" charset="0"/>
              </a:rPr>
              <a:t>.</a:t>
            </a:r>
          </a:p>
          <a:p>
            <a:pPr marL="228600" indent="-228600" algn="just">
              <a:lnSpc>
                <a:spcPct val="90000"/>
              </a:lnSpc>
              <a:spcBef>
                <a:spcPts val="1000"/>
              </a:spcBef>
              <a:buFont typeface="Arial" charset="0"/>
              <a:buChar char="•"/>
            </a:pPr>
            <a:r>
              <a:rPr lang="tr-TR" sz="2400" b="1" dirty="0">
                <a:solidFill>
                  <a:srgbClr val="00B050"/>
                </a:solidFill>
                <a:latin typeface="Calibri" pitchFamily="34" charset="0"/>
              </a:rPr>
              <a:t>Bekir Sami Bey</a:t>
            </a:r>
            <a:r>
              <a:rPr lang="tr-TR" sz="2400" dirty="0">
                <a:solidFill>
                  <a:srgbClr val="00B050"/>
                </a:solidFill>
                <a:latin typeface="Calibri" pitchFamily="34" charset="0"/>
              </a:rPr>
              <a:t>, Türkiye’nin </a:t>
            </a:r>
            <a:r>
              <a:rPr lang="tr-TR" sz="2400" dirty="0" smtClean="0">
                <a:solidFill>
                  <a:srgbClr val="00B050"/>
                </a:solidFill>
                <a:latin typeface="Calibri" pitchFamily="34" charset="0"/>
              </a:rPr>
              <a:t>sürekli ve adil bir barıştan yana olduğunu, sınırların Misakı </a:t>
            </a:r>
            <a:r>
              <a:rPr lang="tr-TR" sz="2400" dirty="0">
                <a:solidFill>
                  <a:srgbClr val="00B050"/>
                </a:solidFill>
                <a:latin typeface="Calibri" pitchFamily="34" charset="0"/>
              </a:rPr>
              <a:t>Milli </a:t>
            </a:r>
            <a:r>
              <a:rPr lang="tr-TR" sz="2400" dirty="0" smtClean="0">
                <a:solidFill>
                  <a:srgbClr val="00B050"/>
                </a:solidFill>
                <a:latin typeface="Calibri" pitchFamily="34" charset="0"/>
              </a:rPr>
              <a:t>çerçevesinde çizilmesi gerektiği, her türlü kısıtlayıcı koşulların kaldırılması ve İstanbul ve Türkiye’nin güvenliğine dayalı </a:t>
            </a:r>
            <a:r>
              <a:rPr lang="tr-TR" sz="2400" dirty="0">
                <a:solidFill>
                  <a:srgbClr val="00B050"/>
                </a:solidFill>
                <a:latin typeface="Calibri" pitchFamily="34" charset="0"/>
              </a:rPr>
              <a:t>bir barışı kabul edebileceğini </a:t>
            </a:r>
            <a:r>
              <a:rPr lang="tr-TR" sz="2400" dirty="0" smtClean="0">
                <a:solidFill>
                  <a:srgbClr val="00B050"/>
                </a:solidFill>
                <a:latin typeface="Calibri" pitchFamily="34" charset="0"/>
              </a:rPr>
              <a:t>söylemiştir.</a:t>
            </a:r>
          </a:p>
          <a:p>
            <a:pPr marL="228600" indent="-228600" algn="just">
              <a:lnSpc>
                <a:spcPct val="90000"/>
              </a:lnSpc>
              <a:spcBef>
                <a:spcPts val="1000"/>
              </a:spcBef>
              <a:buFont typeface="Arial" charset="0"/>
              <a:buChar char="•"/>
            </a:pPr>
            <a:r>
              <a:rPr lang="tr-TR" sz="2400" b="1" dirty="0" smtClean="0">
                <a:latin typeface="Calibri" pitchFamily="34" charset="0"/>
              </a:rPr>
              <a:t>Konferans </a:t>
            </a:r>
            <a:r>
              <a:rPr lang="tr-TR" sz="2400" b="1" dirty="0">
                <a:latin typeface="Calibri" pitchFamily="34" charset="0"/>
              </a:rPr>
              <a:t>sonunda Müttefik devletler, Sevr Antlaşması’nda kendilerince Türkler lehine bazı değişiklikler yapmış ve yeni projenin kabulünü talep etmişlerdir. </a:t>
            </a:r>
            <a:endParaRPr lang="tr-TR" sz="2400" b="1" dirty="0" smtClean="0">
              <a:latin typeface="Calibri" pitchFamily="34" charset="0"/>
            </a:endParaRPr>
          </a:p>
          <a:p>
            <a:pPr marL="228600" indent="-228600" algn="just">
              <a:lnSpc>
                <a:spcPct val="90000"/>
              </a:lnSpc>
              <a:spcBef>
                <a:spcPts val="1000"/>
              </a:spcBef>
              <a:buFont typeface="Arial" charset="0"/>
              <a:buChar char="•"/>
            </a:pPr>
            <a:r>
              <a:rPr lang="tr-TR" sz="2400" dirty="0" smtClean="0">
                <a:latin typeface="Calibri" pitchFamily="34" charset="0"/>
              </a:rPr>
              <a:t>TBMM </a:t>
            </a:r>
            <a:r>
              <a:rPr lang="tr-TR" sz="2400" dirty="0">
                <a:latin typeface="Calibri" pitchFamily="34" charset="0"/>
              </a:rPr>
              <a:t>bu projeyi kabul etmedi. Zaten </a:t>
            </a:r>
            <a:r>
              <a:rPr lang="tr-TR" sz="2400" dirty="0" smtClean="0">
                <a:latin typeface="Calibri" pitchFamily="34" charset="0"/>
              </a:rPr>
              <a:t>konferanstan </a:t>
            </a:r>
            <a:r>
              <a:rPr lang="tr-TR" sz="2400" dirty="0">
                <a:latin typeface="Calibri" pitchFamily="34" charset="0"/>
              </a:rPr>
              <a:t>bir beklentisi yoktu fakat TBMM,  konferansa katılarak İngiltere’nin yaptığı «</a:t>
            </a:r>
            <a:r>
              <a:rPr lang="tr-TR" sz="2400" b="1" dirty="0" smtClean="0">
                <a:latin typeface="Calibri" pitchFamily="34" charset="0"/>
              </a:rPr>
              <a:t>Türkler </a:t>
            </a:r>
            <a:r>
              <a:rPr lang="tr-TR" sz="2400" b="1" dirty="0">
                <a:latin typeface="Calibri" pitchFamily="34" charset="0"/>
              </a:rPr>
              <a:t>barışa yanaşmıyor</a:t>
            </a:r>
            <a:r>
              <a:rPr lang="tr-TR" sz="2400" dirty="0">
                <a:latin typeface="Calibri" pitchFamily="34" charset="0"/>
              </a:rPr>
              <a:t>» şeklinde olumsuz propaganda etkisiz hale getiriliyor, </a:t>
            </a:r>
            <a:r>
              <a:rPr lang="tr-TR" sz="2400" dirty="0">
                <a:solidFill>
                  <a:schemeClr val="accent1"/>
                </a:solidFill>
                <a:latin typeface="Calibri" pitchFamily="34" charset="0"/>
              </a:rPr>
              <a:t>«Türkler bağımsızlıklarına saygı duyulduğu sürece barışa taraftardır» </a:t>
            </a:r>
            <a:r>
              <a:rPr lang="tr-TR" sz="2400" dirty="0">
                <a:latin typeface="Calibri" pitchFamily="34" charset="0"/>
              </a:rPr>
              <a:t>mesajı tüm dünyaya bu sayede verilmiş oluyordu.</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2"/>
          <p:cNvSpPr txBox="1">
            <a:spLocks/>
          </p:cNvSpPr>
          <p:nvPr/>
        </p:nvSpPr>
        <p:spPr bwMode="auto">
          <a:xfrm>
            <a:off x="788989" y="411163"/>
            <a:ext cx="10107612"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dirty="0">
                <a:latin typeface="Calibri" pitchFamily="34" charset="0"/>
              </a:rPr>
              <a:t>Dışişleri Bakanı </a:t>
            </a:r>
            <a:r>
              <a:rPr lang="tr-TR" sz="2800" b="1" dirty="0">
                <a:latin typeface="Calibri" pitchFamily="34" charset="0"/>
              </a:rPr>
              <a:t>Bekir Sami Bey </a:t>
            </a:r>
            <a:r>
              <a:rPr lang="tr-TR" sz="2800" dirty="0">
                <a:latin typeface="Calibri" pitchFamily="34" charset="0"/>
              </a:rPr>
              <a:t>konferans sırasında İngiltere ile Malta’daki esirlerin değişimi için bir anlaşmanın yanında İtalya’ya Zonguldak kömür madenleri; Fransa’ya da Ergani madenleri üzerinde kapitülasyonlar tanımıştır.</a:t>
            </a:r>
          </a:p>
          <a:p>
            <a:pPr marL="228600" indent="-228600" algn="just">
              <a:lnSpc>
                <a:spcPct val="90000"/>
              </a:lnSpc>
              <a:spcBef>
                <a:spcPts val="1000"/>
              </a:spcBef>
              <a:buFont typeface="Arial" charset="0"/>
              <a:buChar char="•"/>
            </a:pPr>
            <a:r>
              <a:rPr lang="tr-TR" sz="2800" dirty="0">
                <a:solidFill>
                  <a:srgbClr val="FF0000"/>
                </a:solidFill>
                <a:latin typeface="Calibri" pitchFamily="34" charset="0"/>
              </a:rPr>
              <a:t>Bekir Sami Bey’in imzaladığı bu antlaşmalar uluslararası eşitlik ve Misak-ı Milli’nin ruhuna (tam bağımsızlık) aykırı olduğu için TBMM tarafından reddedilmiştir</a:t>
            </a:r>
            <a:r>
              <a:rPr lang="tr-TR" sz="2800" dirty="0">
                <a:latin typeface="Calibri" pitchFamily="34" charset="0"/>
              </a:rPr>
              <a:t>.</a:t>
            </a:r>
          </a:p>
          <a:p>
            <a:pPr marL="228600" indent="-228600" algn="just">
              <a:lnSpc>
                <a:spcPct val="90000"/>
              </a:lnSpc>
              <a:spcBef>
                <a:spcPts val="1000"/>
              </a:spcBef>
              <a:buFont typeface="Arial" charset="0"/>
              <a:buChar char="•"/>
            </a:pPr>
            <a:r>
              <a:rPr lang="tr-TR" sz="2800" dirty="0">
                <a:latin typeface="Calibri" pitchFamily="34" charset="0"/>
              </a:rPr>
              <a:t>Bekir Sami Bey görevinden alınarak </a:t>
            </a:r>
            <a:r>
              <a:rPr lang="tr-TR" sz="2800" dirty="0">
                <a:solidFill>
                  <a:schemeClr val="accent1"/>
                </a:solidFill>
                <a:latin typeface="Calibri" pitchFamily="34" charset="0"/>
              </a:rPr>
              <a:t>Dışişleri Bakanlığı görevine </a:t>
            </a:r>
            <a:r>
              <a:rPr lang="tr-TR" sz="2800" b="1" dirty="0">
                <a:solidFill>
                  <a:schemeClr val="accent1"/>
                </a:solidFill>
                <a:latin typeface="Calibri" pitchFamily="34" charset="0"/>
              </a:rPr>
              <a:t>Yusuf Kemal (</a:t>
            </a:r>
            <a:r>
              <a:rPr lang="tr-TR" sz="2800" b="1" dirty="0" err="1">
                <a:solidFill>
                  <a:schemeClr val="accent1"/>
                </a:solidFill>
                <a:latin typeface="Calibri" pitchFamily="34" charset="0"/>
              </a:rPr>
              <a:t>Tengirşenk</a:t>
            </a:r>
            <a:r>
              <a:rPr lang="tr-TR" sz="2800" b="1" dirty="0">
                <a:solidFill>
                  <a:schemeClr val="accent1"/>
                </a:solidFill>
                <a:latin typeface="Calibri" pitchFamily="34" charset="0"/>
              </a:rPr>
              <a:t>) Bey </a:t>
            </a:r>
            <a:r>
              <a:rPr lang="tr-TR" sz="2800" dirty="0">
                <a:solidFill>
                  <a:schemeClr val="accent1"/>
                </a:solidFill>
                <a:latin typeface="Calibri" pitchFamily="34" charset="0"/>
              </a:rPr>
              <a:t>getirilmiştir. </a:t>
            </a:r>
          </a:p>
          <a:p>
            <a:pPr marL="228600" indent="-228600" algn="just">
              <a:lnSpc>
                <a:spcPct val="90000"/>
              </a:lnSpc>
              <a:spcBef>
                <a:spcPts val="1000"/>
              </a:spcBef>
              <a:buFont typeface="Arial" charset="0"/>
              <a:buChar char="•"/>
            </a:pPr>
            <a:r>
              <a:rPr lang="tr-TR" sz="2800" b="1" dirty="0">
                <a:solidFill>
                  <a:srgbClr val="FF0000"/>
                </a:solidFill>
                <a:latin typeface="Calibri" pitchFamily="34" charset="0"/>
              </a:rPr>
              <a:t>Londra Konferansından herhangi bir sonuç alınamasa da İtilaf Devletleri TBMM’nin varlığını hukuki olarak kabul etmişlerdir. </a:t>
            </a:r>
            <a:r>
              <a:rPr lang="tr-TR" sz="2800" b="1" dirty="0" smtClean="0">
                <a:solidFill>
                  <a:srgbClr val="00B050"/>
                </a:solidFill>
                <a:latin typeface="Calibri" pitchFamily="34" charset="0"/>
              </a:rPr>
              <a:t>Londra Konferans’ı İtilaf devletlerinin Sevr konusunda taviz verebileceklerini göstermişlerdir. Dolayısıyla Lozan’a giden süreçte önemli bir adım olmuştur.</a:t>
            </a:r>
            <a:endParaRPr lang="tr-TR" sz="2800" b="1" dirty="0">
              <a:solidFill>
                <a:srgbClr val="00B050"/>
              </a:solidFill>
              <a:latin typeface="Calibri" pitchFamily="34" charset="0"/>
            </a:endParaRPr>
          </a:p>
          <a:p>
            <a:pPr marL="228600" indent="-228600" algn="just">
              <a:lnSpc>
                <a:spcPct val="90000"/>
              </a:lnSpc>
              <a:spcBef>
                <a:spcPts val="1000"/>
              </a:spcBef>
              <a:buFont typeface="Arial" charset="0"/>
              <a:buChar char="•"/>
            </a:pPr>
            <a:endParaRPr lang="tr-TR" sz="2800"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28674" name="Title 1"/>
          <p:cNvSpPr txBox="1">
            <a:spLocks/>
          </p:cNvSpPr>
          <p:nvPr/>
        </p:nvSpPr>
        <p:spPr bwMode="auto">
          <a:xfrm>
            <a:off x="188686" y="188686"/>
            <a:ext cx="12003313" cy="6669314"/>
          </a:xfrm>
          <a:prstGeom prst="rect">
            <a:avLst/>
          </a:prstGeom>
          <a:noFill/>
          <a:ln w="9525">
            <a:noFill/>
            <a:miter lim="800000"/>
            <a:headEnd/>
            <a:tailEnd/>
          </a:ln>
        </p:spPr>
        <p:txBody>
          <a:bodyPr/>
          <a:lstStyle/>
          <a:p>
            <a:pPr marL="457200" indent="-457200" algn="just">
              <a:lnSpc>
                <a:spcPct val="90000"/>
              </a:lnSpc>
              <a:buFont typeface="Arial" charset="0"/>
              <a:buChar char="•"/>
            </a:pPr>
            <a:r>
              <a:rPr lang="tr-TR" sz="2800" b="1" dirty="0">
                <a:solidFill>
                  <a:srgbClr val="D82331"/>
                </a:solidFill>
              </a:rPr>
              <a:t>Türk-Afgan Dostluk Antlaşması 1 Mart 1921:</a:t>
            </a:r>
          </a:p>
          <a:p>
            <a:pPr marL="457200" indent="-457200" algn="just">
              <a:lnSpc>
                <a:spcPct val="90000"/>
              </a:lnSpc>
              <a:buFont typeface="Arial" charset="0"/>
              <a:buChar char="•"/>
            </a:pPr>
            <a:r>
              <a:rPr lang="tr-TR" sz="2800" dirty="0">
                <a:latin typeface="Times New Roman" pitchFamily="18" charset="0"/>
              </a:rPr>
              <a:t>İngiliz işgali altında bulunan </a:t>
            </a:r>
            <a:r>
              <a:rPr lang="tr-TR" sz="2800" dirty="0">
                <a:solidFill>
                  <a:srgbClr val="FF0000"/>
                </a:solidFill>
                <a:latin typeface="Times New Roman" pitchFamily="18" charset="0"/>
              </a:rPr>
              <a:t>Afganistan  8 Haziran 1919’da İngiltere ile </a:t>
            </a:r>
            <a:r>
              <a:rPr lang="tr-TR" sz="2800" dirty="0" err="1">
                <a:solidFill>
                  <a:srgbClr val="FF0000"/>
                </a:solidFill>
                <a:latin typeface="Times New Roman" pitchFamily="18" charset="0"/>
              </a:rPr>
              <a:t>Ravalpindi</a:t>
            </a:r>
            <a:r>
              <a:rPr lang="tr-TR" sz="2800" dirty="0">
                <a:solidFill>
                  <a:srgbClr val="FF0000"/>
                </a:solidFill>
                <a:latin typeface="Times New Roman" pitchFamily="18" charset="0"/>
              </a:rPr>
              <a:t> </a:t>
            </a:r>
            <a:r>
              <a:rPr lang="tr-TR" sz="2800" dirty="0" smtClean="0">
                <a:solidFill>
                  <a:srgbClr val="FF0000"/>
                </a:solidFill>
                <a:latin typeface="Times New Roman" pitchFamily="18" charset="0"/>
              </a:rPr>
              <a:t>Antlaşması’nı </a:t>
            </a:r>
            <a:r>
              <a:rPr lang="tr-TR" sz="2800" dirty="0">
                <a:solidFill>
                  <a:srgbClr val="FF0000"/>
                </a:solidFill>
                <a:latin typeface="Times New Roman" pitchFamily="18" charset="0"/>
              </a:rPr>
              <a:t>imzalayarak bağımsızlığını </a:t>
            </a:r>
            <a:r>
              <a:rPr lang="tr-TR" sz="2800" dirty="0">
                <a:latin typeface="Times New Roman" pitchFamily="18" charset="0"/>
              </a:rPr>
              <a:t>elde etmiştir. </a:t>
            </a:r>
          </a:p>
          <a:p>
            <a:pPr marL="457200" indent="-457200" algn="just">
              <a:lnSpc>
                <a:spcPct val="90000"/>
              </a:lnSpc>
              <a:buFont typeface="Arial" charset="0"/>
              <a:buChar char="•"/>
            </a:pPr>
            <a:r>
              <a:rPr lang="tr-TR" sz="2800" dirty="0">
                <a:solidFill>
                  <a:schemeClr val="accent1"/>
                </a:solidFill>
                <a:latin typeface="Times New Roman" pitchFamily="18" charset="0"/>
              </a:rPr>
              <a:t>Afganistan’ın emperyalizmin etkisinden tamamen kurtulmak amacıyla dış politikada Sovyet Rusya’ya yakınlaşması o tarihlerde aynı amaçlarla Sovyetlere yaklaşan TBMM Hükümeti ile Afganistan’ı bir ittifaka sürüklemiştir.</a:t>
            </a:r>
          </a:p>
          <a:p>
            <a:pPr marL="457200" indent="-457200" algn="just">
              <a:lnSpc>
                <a:spcPct val="90000"/>
              </a:lnSpc>
              <a:buFont typeface="Arial" charset="0"/>
              <a:buChar char="•"/>
            </a:pPr>
            <a:r>
              <a:rPr lang="tr-TR" sz="2800" dirty="0">
                <a:latin typeface="Times New Roman" pitchFamily="18" charset="0"/>
              </a:rPr>
              <a:t>İttifakın oluşumunda Afgan halkı ile Türkler arasındaki tarihi ve dini bağların da etkisi büyük olmuştur.</a:t>
            </a:r>
          </a:p>
          <a:p>
            <a:pPr marL="457200" indent="-457200" algn="just">
              <a:lnSpc>
                <a:spcPct val="90000"/>
              </a:lnSpc>
              <a:buFont typeface="Arial" charset="0"/>
              <a:buChar char="•"/>
            </a:pPr>
            <a:r>
              <a:rPr lang="tr-TR" sz="2800" dirty="0">
                <a:latin typeface="Times New Roman" pitchFamily="18" charset="0"/>
              </a:rPr>
              <a:t>Moskova’da Sovyet Rusya nezdinde temaslarda bulunan iki heyet arasında 1 Mart 1921 tarihinde dostluk antlaşması imza edilmiştir</a:t>
            </a:r>
            <a:r>
              <a:rPr lang="tr-TR" sz="2800" dirty="0" smtClean="0">
                <a:latin typeface="Times New Roman" pitchFamily="18" charset="0"/>
              </a:rPr>
              <a:t>. </a:t>
            </a:r>
            <a:endParaRPr lang="tr-TR" sz="2800" dirty="0">
              <a:solidFill>
                <a:srgbClr val="00B050"/>
              </a:solidFill>
              <a:latin typeface="Times New Roman" pitchFamily="18" charset="0"/>
            </a:endParaRPr>
          </a:p>
          <a:p>
            <a:pPr marL="457200" indent="-457200" algn="just">
              <a:lnSpc>
                <a:spcPct val="90000"/>
              </a:lnSpc>
              <a:buFont typeface="Arial" charset="0"/>
              <a:buChar char="•"/>
            </a:pPr>
            <a:r>
              <a:rPr lang="tr-TR" sz="2800" dirty="0">
                <a:latin typeface="Times New Roman" pitchFamily="18" charset="0"/>
              </a:rPr>
              <a:t>Bu antlaşma ile </a:t>
            </a:r>
            <a:r>
              <a:rPr lang="tr-TR" sz="2800" dirty="0">
                <a:solidFill>
                  <a:srgbClr val="FF0000"/>
                </a:solidFill>
                <a:latin typeface="Times New Roman" pitchFamily="18" charset="0"/>
              </a:rPr>
              <a:t>«iki kardeş millet ve devlet olarak karşılıklı olarak birbirlerinin bağımsızlıklarını tanıdıklarını, taraflardan birine yapılacak bir saldırının diğerine yapılmış sayılacağı, kültürel bağları güçlendirmek için TBMM Hükümeti’nin Afganistan’a öğretmen, doktor ve subay göndereceği» </a:t>
            </a:r>
            <a:r>
              <a:rPr lang="tr-TR" sz="2800" dirty="0">
                <a:latin typeface="Times New Roman" pitchFamily="18" charset="0"/>
              </a:rPr>
              <a:t>karara bağlanmıştır</a:t>
            </a:r>
            <a:r>
              <a:rPr lang="tr-TR" sz="2800" dirty="0" smtClean="0">
                <a:latin typeface="Times New Roman" pitchFamily="18" charset="0"/>
              </a:rPr>
              <a:t>.</a:t>
            </a:r>
          </a:p>
          <a:p>
            <a:pPr marL="457200" indent="-457200" algn="just">
              <a:lnSpc>
                <a:spcPct val="90000"/>
              </a:lnSpc>
              <a:buFont typeface="Arial" charset="0"/>
              <a:buChar char="•"/>
            </a:pPr>
            <a:r>
              <a:rPr lang="tr-TR" sz="2800" dirty="0" smtClean="0">
                <a:solidFill>
                  <a:srgbClr val="00B050"/>
                </a:solidFill>
                <a:latin typeface="Times New Roman" pitchFamily="18" charset="0"/>
              </a:rPr>
              <a:t>Türkiye bu antlaşmayı imzalamadan </a:t>
            </a:r>
            <a:r>
              <a:rPr lang="tr-TR" sz="2800" smtClean="0">
                <a:solidFill>
                  <a:srgbClr val="00B050"/>
                </a:solidFill>
                <a:latin typeface="Times New Roman" pitchFamily="18" charset="0"/>
              </a:rPr>
              <a:t>önce Kâbil’e </a:t>
            </a:r>
            <a:r>
              <a:rPr lang="tr-TR" sz="2800" dirty="0" smtClean="0">
                <a:solidFill>
                  <a:srgbClr val="00B050"/>
                </a:solidFill>
                <a:latin typeface="Times New Roman" pitchFamily="18" charset="0"/>
              </a:rPr>
              <a:t>elçi olarak Abdurrahman Bey’i atamıştır. Bu yeni Türkiye’nin atadığı ilk elçi anlamına geliyordu.</a:t>
            </a:r>
            <a:endParaRPr lang="tr-TR" sz="2800" dirty="0">
              <a:solidFill>
                <a:srgbClr val="00B050"/>
              </a:solidFill>
              <a:latin typeface="Times New Roman" pitchFamily="18" charset="0"/>
            </a:endParaRPr>
          </a:p>
          <a:p>
            <a:pPr marL="457200" indent="-457200" algn="just">
              <a:lnSpc>
                <a:spcPct val="90000"/>
              </a:lnSpc>
              <a:buFont typeface="Arial" charset="0"/>
              <a:buChar char="•"/>
            </a:pPr>
            <a:endParaRPr lang="tr-TR" sz="2800" dirty="0">
              <a:solidFill>
                <a:srgbClr val="00B050"/>
              </a:solidFill>
              <a:latin typeface="Times New Roman" pitchFamily="18" charset="0"/>
            </a:endParaRPr>
          </a:p>
        </p:txBody>
      </p:sp>
      <p:sp>
        <p:nvSpPr>
          <p:cNvPr id="28675" name="Dikdörtgen 6"/>
          <p:cNvSpPr>
            <a:spLocks noChangeArrowheads="1"/>
          </p:cNvSpPr>
          <p:nvPr/>
        </p:nvSpPr>
        <p:spPr bwMode="auto">
          <a:xfrm>
            <a:off x="4110038" y="220663"/>
            <a:ext cx="7956551" cy="523875"/>
          </a:xfrm>
          <a:prstGeom prst="rect">
            <a:avLst/>
          </a:prstGeom>
          <a:noFill/>
          <a:ln w="9525">
            <a:noFill/>
            <a:miter lim="800000"/>
            <a:headEnd/>
            <a:tailEnd/>
          </a:ln>
        </p:spPr>
        <p:txBody>
          <a:bodyPr>
            <a:spAutoFit/>
          </a:bodyPr>
          <a:lstStyle/>
          <a:p>
            <a:pPr marL="457200" indent="-457200" algn="just">
              <a:buFont typeface="Arial" charset="0"/>
              <a:buChar char="•"/>
            </a:pPr>
            <a:endParaRPr lang="tr-TR" sz="280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a:extLst>
              <a:ext uri="{FF2B5EF4-FFF2-40B4-BE49-F238E27FC236}"/>
            </a:extLst>
          </p:cNvPr>
          <p:cNvSpPr txBox="1">
            <a:spLocks/>
          </p:cNvSpPr>
          <p:nvPr/>
        </p:nvSpPr>
        <p:spPr>
          <a:xfrm>
            <a:off x="4291013" y="261938"/>
            <a:ext cx="7639051" cy="5943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fontAlgn="auto">
              <a:spcAft>
                <a:spcPts val="0"/>
              </a:spcAft>
              <a:buFont typeface="Arial" panose="020B0604020202020204" pitchFamily="34" charset="0"/>
              <a:buChar char="•"/>
              <a:defRPr/>
            </a:pPr>
            <a:endParaRPr lang="tr-TR" sz="2800" dirty="0">
              <a:latin typeface="+mn-lt"/>
            </a:endParaRPr>
          </a:p>
        </p:txBody>
      </p:sp>
      <p:sp>
        <p:nvSpPr>
          <p:cNvPr id="30723" name="Dikdörtgen 6"/>
          <p:cNvSpPr>
            <a:spLocks noChangeArrowheads="1"/>
          </p:cNvSpPr>
          <p:nvPr/>
        </p:nvSpPr>
        <p:spPr bwMode="auto">
          <a:xfrm>
            <a:off x="0" y="1"/>
            <a:ext cx="12192000" cy="7660559"/>
          </a:xfrm>
          <a:prstGeom prst="rect">
            <a:avLst/>
          </a:prstGeom>
          <a:noFill/>
          <a:ln w="9525">
            <a:noFill/>
            <a:miter lim="800000"/>
            <a:headEnd/>
            <a:tailEnd/>
          </a:ln>
        </p:spPr>
        <p:txBody>
          <a:bodyPr wrap="square">
            <a:spAutoFit/>
          </a:bodyPr>
          <a:lstStyle/>
          <a:p>
            <a:pPr algn="just"/>
            <a:r>
              <a:rPr lang="tr-TR" sz="2800" b="1" dirty="0" smtClean="0">
                <a:solidFill>
                  <a:srgbClr val="D82331"/>
                </a:solidFill>
              </a:rPr>
              <a:t>	Moskova </a:t>
            </a:r>
            <a:r>
              <a:rPr lang="tr-TR" sz="2800" b="1" dirty="0">
                <a:solidFill>
                  <a:srgbClr val="D82331"/>
                </a:solidFill>
              </a:rPr>
              <a:t>Antlaşması (16 Mart 1921)</a:t>
            </a:r>
          </a:p>
          <a:p>
            <a:pPr marL="228600" indent="-228600" algn="just">
              <a:lnSpc>
                <a:spcPct val="90000"/>
              </a:lnSpc>
              <a:spcBef>
                <a:spcPts val="1000"/>
              </a:spcBef>
              <a:buFont typeface="Arial" charset="0"/>
              <a:buChar char="•"/>
            </a:pPr>
            <a:r>
              <a:rPr lang="tr-TR" sz="2200" dirty="0" smtClean="0">
                <a:latin typeface="Calibri" pitchFamily="34" charset="0"/>
              </a:rPr>
              <a:t>Daha önce ifade edildiği gibi </a:t>
            </a:r>
            <a:r>
              <a:rPr lang="tr-TR" sz="2200" dirty="0">
                <a:latin typeface="Calibri" pitchFamily="34" charset="0"/>
              </a:rPr>
              <a:t>Sovyet </a:t>
            </a:r>
            <a:r>
              <a:rPr lang="tr-TR" sz="2200" dirty="0" smtClean="0">
                <a:latin typeface="Calibri" pitchFamily="34" charset="0"/>
              </a:rPr>
              <a:t>Rusya, </a:t>
            </a:r>
            <a:r>
              <a:rPr lang="tr-TR" sz="2200" dirty="0" smtClean="0">
                <a:solidFill>
                  <a:srgbClr val="FF0000"/>
                </a:solidFill>
                <a:latin typeface="Calibri" pitchFamily="34" charset="0"/>
              </a:rPr>
              <a:t>Anadolu ve </a:t>
            </a:r>
            <a:r>
              <a:rPr lang="tr-TR" sz="2200" dirty="0" err="1" smtClean="0">
                <a:solidFill>
                  <a:srgbClr val="FF0000"/>
                </a:solidFill>
                <a:latin typeface="Calibri" pitchFamily="34" charset="0"/>
              </a:rPr>
              <a:t>Boğazlar’ın</a:t>
            </a:r>
            <a:r>
              <a:rPr lang="tr-TR" sz="2200" dirty="0" smtClean="0">
                <a:solidFill>
                  <a:srgbClr val="FF0000"/>
                </a:solidFill>
                <a:latin typeface="Calibri" pitchFamily="34" charset="0"/>
              </a:rPr>
              <a:t> </a:t>
            </a:r>
            <a:r>
              <a:rPr lang="tr-TR" sz="2200" dirty="0">
                <a:solidFill>
                  <a:srgbClr val="FF0000"/>
                </a:solidFill>
                <a:latin typeface="Calibri" pitchFamily="34" charset="0"/>
              </a:rPr>
              <a:t>İtilaf Devletlerinin eline </a:t>
            </a:r>
            <a:r>
              <a:rPr lang="tr-TR" sz="2200" dirty="0" smtClean="0">
                <a:solidFill>
                  <a:srgbClr val="FF0000"/>
                </a:solidFill>
                <a:latin typeface="Calibri" pitchFamily="34" charset="0"/>
              </a:rPr>
              <a:t>geçmesi güney sınırlarını tehlikeye düşüreceğinden ve anti-emperyalist olduğu için </a:t>
            </a:r>
            <a:r>
              <a:rPr lang="tr-TR" sz="2200" dirty="0">
                <a:solidFill>
                  <a:srgbClr val="FF0000"/>
                </a:solidFill>
                <a:latin typeface="Calibri" pitchFamily="34" charset="0"/>
              </a:rPr>
              <a:t>Milli </a:t>
            </a:r>
            <a:r>
              <a:rPr lang="tr-TR" sz="2200" dirty="0" smtClean="0">
                <a:solidFill>
                  <a:srgbClr val="FF0000"/>
                </a:solidFill>
                <a:latin typeface="Calibri" pitchFamily="34" charset="0"/>
              </a:rPr>
              <a:t>Mücadeleyi desteklemekten yana idiler.</a:t>
            </a:r>
            <a:endParaRPr lang="tr-TR" sz="2200" dirty="0">
              <a:solidFill>
                <a:srgbClr val="FF0000"/>
              </a:solidFill>
              <a:latin typeface="Calibri" pitchFamily="34" charset="0"/>
            </a:endParaRPr>
          </a:p>
          <a:p>
            <a:pPr marL="228600" indent="-228600" algn="just">
              <a:lnSpc>
                <a:spcPct val="90000"/>
              </a:lnSpc>
              <a:spcBef>
                <a:spcPts val="1000"/>
              </a:spcBef>
              <a:buFont typeface="Arial" charset="0"/>
              <a:buChar char="•"/>
            </a:pPr>
            <a:r>
              <a:rPr lang="tr-TR" sz="2300" dirty="0">
                <a:latin typeface="Calibri" pitchFamily="34" charset="0"/>
              </a:rPr>
              <a:t>Ancak </a:t>
            </a:r>
            <a:r>
              <a:rPr lang="tr-TR" sz="2300" dirty="0" smtClean="0">
                <a:latin typeface="Calibri" pitchFamily="34" charset="0"/>
              </a:rPr>
              <a:t>Ruslar Milli </a:t>
            </a:r>
            <a:r>
              <a:rPr lang="tr-TR" sz="2300" dirty="0">
                <a:latin typeface="Calibri" pitchFamily="34" charset="0"/>
              </a:rPr>
              <a:t>Mücadelenin başarıya ulaşıp ulaşmama konusunda endişeleri de mevcuttu. </a:t>
            </a:r>
            <a:r>
              <a:rPr lang="tr-TR" sz="2300" b="1" i="1" u="sng" dirty="0">
                <a:latin typeface="Calibri" pitchFamily="34" charset="0"/>
              </a:rPr>
              <a:t>Türkiye’deki </a:t>
            </a:r>
            <a:r>
              <a:rPr lang="tr-TR" sz="2300" b="1" i="1" u="sng" dirty="0" smtClean="0">
                <a:latin typeface="Calibri" pitchFamily="34" charset="0"/>
              </a:rPr>
              <a:t>iki hükümetten</a:t>
            </a:r>
            <a:r>
              <a:rPr lang="tr-TR" sz="2300" b="1" dirty="0" smtClean="0">
                <a:latin typeface="Calibri" pitchFamily="34" charset="0"/>
              </a:rPr>
              <a:t> hangisi kalıcı olacak karar veremiyorlardı. Sovyet </a:t>
            </a:r>
            <a:r>
              <a:rPr lang="tr-TR" sz="2300" b="1" dirty="0">
                <a:latin typeface="Calibri" pitchFamily="34" charset="0"/>
              </a:rPr>
              <a:t>Rusya uzun bir </a:t>
            </a:r>
            <a:r>
              <a:rPr lang="tr-TR" sz="2300" b="1" dirty="0" smtClean="0">
                <a:latin typeface="Calibri" pitchFamily="34" charset="0"/>
              </a:rPr>
              <a:t>süre kafasındaki </a:t>
            </a:r>
            <a:r>
              <a:rPr lang="tr-TR" sz="2300" b="1" dirty="0">
                <a:latin typeface="Calibri" pitchFamily="34" charset="0"/>
              </a:rPr>
              <a:t>bu soru işaretlerini gidermek için </a:t>
            </a:r>
            <a:r>
              <a:rPr lang="tr-TR" sz="2300" b="1" dirty="0" smtClean="0">
                <a:latin typeface="Calibri" pitchFamily="34" charset="0"/>
              </a:rPr>
              <a:t>bekledi ise de </a:t>
            </a:r>
            <a:r>
              <a:rPr lang="tr-TR" sz="2300" b="1" dirty="0" err="1" smtClean="0">
                <a:latin typeface="Calibri" pitchFamily="34" charset="0"/>
              </a:rPr>
              <a:t>I.İnönü</a:t>
            </a:r>
            <a:r>
              <a:rPr lang="tr-TR" sz="2300" b="1" dirty="0" smtClean="0">
                <a:latin typeface="Calibri" pitchFamily="34" charset="0"/>
              </a:rPr>
              <a:t> zaferi onların bu endişelerini giderdi.</a:t>
            </a:r>
          </a:p>
          <a:p>
            <a:pPr marL="228600" indent="-228600" algn="just">
              <a:lnSpc>
                <a:spcPct val="90000"/>
              </a:lnSpc>
              <a:spcBef>
                <a:spcPts val="1000"/>
              </a:spcBef>
              <a:buFont typeface="Arial" charset="0"/>
              <a:buChar char="•"/>
            </a:pPr>
            <a:r>
              <a:rPr lang="tr-TR" sz="2400" dirty="0" smtClean="0">
                <a:solidFill>
                  <a:srgbClr val="00B050"/>
                </a:solidFill>
                <a:latin typeface="Calibri" pitchFamily="34" charset="0"/>
              </a:rPr>
              <a:t>Önce Bekir Sami Bey, sonra da Ali </a:t>
            </a:r>
            <a:r>
              <a:rPr lang="tr-TR" sz="2400" dirty="0">
                <a:solidFill>
                  <a:srgbClr val="00B050"/>
                </a:solidFill>
                <a:latin typeface="Calibri" pitchFamily="34" charset="0"/>
              </a:rPr>
              <a:t>Fuat Paşa </a:t>
            </a:r>
            <a:r>
              <a:rPr lang="tr-TR" sz="2400" dirty="0" smtClean="0">
                <a:solidFill>
                  <a:srgbClr val="00B050"/>
                </a:solidFill>
                <a:latin typeface="Calibri" pitchFamily="34" charset="0"/>
              </a:rPr>
              <a:t>ve Yusuf Kemal Bey’in </a:t>
            </a:r>
            <a:r>
              <a:rPr lang="tr-TR" sz="2400" dirty="0">
                <a:latin typeface="Calibri" pitchFamily="34" charset="0"/>
              </a:rPr>
              <a:t>Moskova’daki girişimleri </a:t>
            </a:r>
            <a:r>
              <a:rPr lang="tr-TR" sz="2400" dirty="0" smtClean="0">
                <a:latin typeface="Calibri" pitchFamily="34" charset="0"/>
              </a:rPr>
              <a:t>ile 16 </a:t>
            </a:r>
            <a:r>
              <a:rPr lang="tr-TR" sz="2400" dirty="0">
                <a:latin typeface="Calibri" pitchFamily="34" charset="0"/>
              </a:rPr>
              <a:t>Mart 1921’de </a:t>
            </a:r>
            <a:r>
              <a:rPr lang="tr-TR" sz="2400" b="1" dirty="0">
                <a:solidFill>
                  <a:srgbClr val="FF0000"/>
                </a:solidFill>
                <a:latin typeface="Calibri" pitchFamily="34" charset="0"/>
              </a:rPr>
              <a:t>Moskova Antlaşması</a:t>
            </a:r>
            <a:r>
              <a:rPr lang="tr-TR" sz="2400" dirty="0">
                <a:latin typeface="Calibri" pitchFamily="34" charset="0"/>
              </a:rPr>
              <a:t> imzalanmıştır.  </a:t>
            </a:r>
          </a:p>
          <a:p>
            <a:pPr marL="228600" indent="-228600" algn="just">
              <a:lnSpc>
                <a:spcPct val="90000"/>
              </a:lnSpc>
              <a:spcBef>
                <a:spcPts val="1000"/>
              </a:spcBef>
              <a:buFont typeface="Arial" charset="0"/>
              <a:buChar char="•"/>
            </a:pPr>
            <a:r>
              <a:rPr lang="tr-TR" sz="2400" b="1" dirty="0">
                <a:latin typeface="Calibri" pitchFamily="34" charset="0"/>
              </a:rPr>
              <a:t>Bu antlaşma ile Sovyet Rusya Misak-ı Milli sınırlarını tanıdığını kabul etmiştir.</a:t>
            </a:r>
          </a:p>
          <a:p>
            <a:pPr marL="228600" indent="-228600" algn="just">
              <a:lnSpc>
                <a:spcPct val="90000"/>
              </a:lnSpc>
              <a:spcBef>
                <a:spcPts val="1000"/>
              </a:spcBef>
              <a:buFont typeface="Arial" charset="0"/>
              <a:buChar char="•"/>
            </a:pPr>
            <a:r>
              <a:rPr lang="tr-TR" sz="2400" dirty="0">
                <a:latin typeface="Calibri" pitchFamily="34" charset="0"/>
              </a:rPr>
              <a:t>Kars, Ardahan, Artvin TBMM Hükümeti’ne; Batum ise geçici olarak Sovyet Rusya’ya bağlı olan Gürcistan’a bırakılmıştır.</a:t>
            </a:r>
          </a:p>
          <a:p>
            <a:pPr marL="228600" indent="-228600" algn="just">
              <a:lnSpc>
                <a:spcPct val="90000"/>
              </a:lnSpc>
              <a:spcBef>
                <a:spcPts val="1000"/>
              </a:spcBef>
              <a:buFont typeface="Arial" charset="0"/>
              <a:buChar char="•"/>
            </a:pPr>
            <a:r>
              <a:rPr lang="tr-TR" sz="2400" dirty="0">
                <a:latin typeface="Calibri" pitchFamily="34" charset="0"/>
              </a:rPr>
              <a:t>Taraflardan birinin tanımadığı bir antlaşma geçerli kabul edilmeyecekti. (TBMM </a:t>
            </a:r>
            <a:r>
              <a:rPr lang="tr-TR" sz="2400" b="1" dirty="0">
                <a:latin typeface="Calibri" pitchFamily="34" charset="0"/>
              </a:rPr>
              <a:t>Sevr</a:t>
            </a:r>
            <a:r>
              <a:rPr lang="tr-TR" sz="2400" dirty="0">
                <a:latin typeface="Calibri" pitchFamily="34" charset="0"/>
              </a:rPr>
              <a:t>’in geçersizliği konusunda ilk defa büyük bir Avrupa devletinin desteğini elde etmiştir.</a:t>
            </a:r>
          </a:p>
          <a:p>
            <a:pPr marL="228600" indent="-228600" algn="just">
              <a:lnSpc>
                <a:spcPct val="90000"/>
              </a:lnSpc>
              <a:spcBef>
                <a:spcPts val="1000"/>
              </a:spcBef>
              <a:buFont typeface="Arial" charset="0"/>
              <a:buChar char="•"/>
            </a:pPr>
            <a:r>
              <a:rPr lang="tr-TR" sz="2400" b="1" dirty="0">
                <a:latin typeface="Calibri" pitchFamily="34" charset="0"/>
              </a:rPr>
              <a:t>Sovyet Rusya, kapitülasyonların geçersizliğini de kabul etmiştir. </a:t>
            </a:r>
            <a:endParaRPr lang="tr-TR" sz="2400" b="1" dirty="0" smtClean="0">
              <a:latin typeface="Calibri" pitchFamily="34" charset="0"/>
            </a:endParaRPr>
          </a:p>
          <a:p>
            <a:pPr marL="228600" indent="-228600" algn="just">
              <a:lnSpc>
                <a:spcPct val="90000"/>
              </a:lnSpc>
              <a:spcBef>
                <a:spcPts val="1000"/>
              </a:spcBef>
              <a:buFont typeface="Arial" charset="0"/>
              <a:buChar char="•"/>
            </a:pPr>
            <a:r>
              <a:rPr lang="tr-TR" sz="2400" b="1" dirty="0" smtClean="0">
                <a:solidFill>
                  <a:srgbClr val="00B050"/>
                </a:solidFill>
                <a:latin typeface="Calibri" pitchFamily="34" charset="0"/>
              </a:rPr>
              <a:t>Moskova Antlaşması’yla doğu sınırı güvence altına alınınca burada kuvvetler Batı cephesine kaydırılmıştır.</a:t>
            </a:r>
            <a:endParaRPr lang="tr-TR" sz="2400" b="1" dirty="0">
              <a:solidFill>
                <a:srgbClr val="00B050"/>
              </a:solidFill>
              <a:latin typeface="Calibri" pitchFamily="34" charset="0"/>
            </a:endParaRPr>
          </a:p>
          <a:p>
            <a:pPr marL="228600" indent="-228600" algn="just">
              <a:lnSpc>
                <a:spcPct val="90000"/>
              </a:lnSpc>
              <a:spcBef>
                <a:spcPts val="1000"/>
              </a:spcBef>
              <a:buFont typeface="Arial" charset="0"/>
              <a:buChar char="•"/>
            </a:pPr>
            <a:endParaRPr lang="tr-TR" sz="2400" dirty="0">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36866" name="Title 1"/>
          <p:cNvSpPr txBox="1">
            <a:spLocks/>
          </p:cNvSpPr>
          <p:nvPr/>
        </p:nvSpPr>
        <p:spPr bwMode="auto">
          <a:xfrm>
            <a:off x="290286" y="0"/>
            <a:ext cx="11117943" cy="6858000"/>
          </a:xfrm>
          <a:prstGeom prst="rect">
            <a:avLst/>
          </a:prstGeom>
          <a:noFill/>
          <a:ln w="9525">
            <a:noFill/>
            <a:miter lim="800000"/>
            <a:headEnd/>
            <a:tailEnd/>
          </a:ln>
        </p:spPr>
        <p:txBody>
          <a:bodyPr/>
          <a:lstStyle/>
          <a:p>
            <a:pPr marL="457200" indent="-457200" algn="just">
              <a:lnSpc>
                <a:spcPct val="90000"/>
              </a:lnSpc>
              <a:buFont typeface="Arial" charset="0"/>
              <a:buChar char="•"/>
            </a:pPr>
            <a:r>
              <a:rPr lang="tr-TR" sz="2800" b="1" dirty="0">
                <a:solidFill>
                  <a:srgbClr val="D82331"/>
                </a:solidFill>
                <a:latin typeface="Calibri" pitchFamily="34" charset="0"/>
              </a:rPr>
              <a:t>II. İnönü Savaşı (23 Mart-1 Nisan 1921)</a:t>
            </a:r>
          </a:p>
          <a:p>
            <a:pPr algn="just">
              <a:lnSpc>
                <a:spcPct val="90000"/>
              </a:lnSpc>
            </a:pPr>
            <a:r>
              <a:rPr lang="tr-TR" sz="2600" dirty="0" smtClean="0">
                <a:latin typeface="Calibri" pitchFamily="34" charset="0"/>
              </a:rPr>
              <a:t>Londra </a:t>
            </a:r>
            <a:r>
              <a:rPr lang="tr-TR" sz="2600" dirty="0">
                <a:latin typeface="Calibri" pitchFamily="34" charset="0"/>
              </a:rPr>
              <a:t>Konferansı’ndan herhangi bir sonuç alınamaması üzerine İngiltere, Yunan ordusunun bir kez daha Ankara üzerine ilerlemesi talimatını vermiştir</a:t>
            </a:r>
            <a:r>
              <a:rPr lang="tr-TR" sz="2600" dirty="0" smtClean="0">
                <a:latin typeface="Calibri" pitchFamily="34" charset="0"/>
              </a:rPr>
              <a:t>. </a:t>
            </a:r>
            <a:r>
              <a:rPr lang="tr-TR" sz="2600" dirty="0" smtClean="0">
                <a:solidFill>
                  <a:srgbClr val="00B050"/>
                </a:solidFill>
                <a:latin typeface="Calibri" pitchFamily="34" charset="0"/>
              </a:rPr>
              <a:t>Daha Türk heyeti Ankara’ya dönemeden Yunalılar takviye ettikleri kuvvetlerle harekete geçeceklerdir. Bunun nedeni Türk tarafının daha çok kuvvetlenmesini önlemekti.</a:t>
            </a:r>
            <a:endParaRPr lang="tr-TR" sz="2600" dirty="0">
              <a:solidFill>
                <a:srgbClr val="00B050"/>
              </a:solidFill>
              <a:latin typeface="Calibri" pitchFamily="34" charset="0"/>
            </a:endParaRPr>
          </a:p>
          <a:p>
            <a:pPr algn="just">
              <a:lnSpc>
                <a:spcPct val="90000"/>
              </a:lnSpc>
            </a:pPr>
            <a:endParaRPr lang="tr-TR" sz="1100" dirty="0">
              <a:latin typeface="Calibri" pitchFamily="34" charset="0"/>
            </a:endParaRPr>
          </a:p>
          <a:p>
            <a:pPr algn="just">
              <a:lnSpc>
                <a:spcPct val="90000"/>
              </a:lnSpc>
            </a:pPr>
            <a:r>
              <a:rPr lang="tr-TR" sz="2600" dirty="0">
                <a:latin typeface="Calibri" pitchFamily="34" charset="0"/>
              </a:rPr>
              <a:t>23 Mart tarihinde Yunan ordusu Eskişehir’i kontrol altına almak maksadıyla iki kol halinde </a:t>
            </a:r>
            <a:r>
              <a:rPr lang="tr-TR" sz="2600" b="1" dirty="0">
                <a:latin typeface="Calibri" pitchFamily="34" charset="0"/>
              </a:rPr>
              <a:t>kuzeyde Bursa</a:t>
            </a:r>
            <a:r>
              <a:rPr lang="tr-TR" sz="2600" dirty="0">
                <a:latin typeface="Calibri" pitchFamily="34" charset="0"/>
              </a:rPr>
              <a:t>’dan </a:t>
            </a:r>
            <a:r>
              <a:rPr lang="tr-TR" sz="2600" b="1" dirty="0">
                <a:latin typeface="Calibri" pitchFamily="34" charset="0"/>
              </a:rPr>
              <a:t>güneyde Uşak</a:t>
            </a:r>
            <a:r>
              <a:rPr lang="tr-TR" sz="2600" dirty="0">
                <a:latin typeface="Calibri" pitchFamily="34" charset="0"/>
              </a:rPr>
              <a:t>’tan ilerlemeye başladı.</a:t>
            </a:r>
          </a:p>
          <a:p>
            <a:pPr algn="just">
              <a:lnSpc>
                <a:spcPct val="90000"/>
              </a:lnSpc>
            </a:pPr>
            <a:endParaRPr lang="tr-TR" sz="1200" dirty="0">
              <a:latin typeface="Calibri" pitchFamily="34" charset="0"/>
            </a:endParaRPr>
          </a:p>
          <a:p>
            <a:pPr algn="just">
              <a:lnSpc>
                <a:spcPct val="90000"/>
              </a:lnSpc>
            </a:pPr>
            <a:r>
              <a:rPr lang="tr-TR" sz="2600" dirty="0">
                <a:latin typeface="Calibri" pitchFamily="34" charset="0"/>
              </a:rPr>
              <a:t>27 Mart’ta Türk ordusu ile Yunan ordusu arasında başlayan kanlı çarpışmalar neticesinde 1 Nisan 1921’de </a:t>
            </a:r>
            <a:r>
              <a:rPr lang="tr-TR" sz="2600" dirty="0">
                <a:solidFill>
                  <a:schemeClr val="accent1"/>
                </a:solidFill>
                <a:latin typeface="Calibri" pitchFamily="34" charset="0"/>
              </a:rPr>
              <a:t>Metris Tepe </a:t>
            </a:r>
            <a:r>
              <a:rPr lang="tr-TR" sz="2600" dirty="0">
                <a:latin typeface="Calibri" pitchFamily="34" charset="0"/>
              </a:rPr>
              <a:t>ele geçirildi</a:t>
            </a:r>
            <a:r>
              <a:rPr lang="tr-TR" sz="2600" dirty="0" smtClean="0">
                <a:latin typeface="Calibri" pitchFamily="34" charset="0"/>
              </a:rPr>
              <a:t>. </a:t>
            </a:r>
            <a:r>
              <a:rPr lang="tr-TR" sz="2600" dirty="0" smtClean="0">
                <a:solidFill>
                  <a:srgbClr val="00B050"/>
                </a:solidFill>
                <a:latin typeface="Calibri" pitchFamily="34" charset="0"/>
              </a:rPr>
              <a:t>7 Nisan’da Yunanlılar </a:t>
            </a:r>
            <a:r>
              <a:rPr lang="tr-TR" sz="2600" b="1" dirty="0" smtClean="0">
                <a:solidFill>
                  <a:srgbClr val="00B050"/>
                </a:solidFill>
                <a:latin typeface="Calibri" pitchFamily="34" charset="0"/>
              </a:rPr>
              <a:t>Afyon</a:t>
            </a:r>
            <a:r>
              <a:rPr lang="tr-TR" sz="2600" dirty="0" smtClean="0">
                <a:solidFill>
                  <a:srgbClr val="00B050"/>
                </a:solidFill>
                <a:latin typeface="Calibri" pitchFamily="34" charset="0"/>
              </a:rPr>
              <a:t>’u boşaltmak zorunda kaldılar. </a:t>
            </a:r>
            <a:r>
              <a:rPr lang="tr-TR" sz="2600" b="1" dirty="0" smtClean="0">
                <a:solidFill>
                  <a:srgbClr val="00B050"/>
                </a:solidFill>
                <a:latin typeface="Calibri" pitchFamily="34" charset="0"/>
              </a:rPr>
              <a:t>II. İnönü Savaşı, 31 Marttan itibaren görüldüğü üzere taarruz edebileceğini de gösterdi.</a:t>
            </a:r>
          </a:p>
          <a:p>
            <a:pPr algn="just">
              <a:lnSpc>
                <a:spcPct val="90000"/>
              </a:lnSpc>
              <a:spcBef>
                <a:spcPts val="1000"/>
              </a:spcBef>
            </a:pPr>
            <a:r>
              <a:rPr lang="tr-TR" sz="2600" dirty="0">
                <a:latin typeface="Calibri" pitchFamily="34" charset="0"/>
              </a:rPr>
              <a:t>Batı Cephesi komutanı İsmet Paşa, 1 Nisan 1921’de TBMM’ye çektiği telgrafta «</a:t>
            </a:r>
            <a:r>
              <a:rPr lang="tr-TR" sz="2600" dirty="0">
                <a:solidFill>
                  <a:schemeClr val="accent1"/>
                </a:solidFill>
                <a:latin typeface="Calibri" pitchFamily="34" charset="0"/>
              </a:rPr>
              <a:t>Düşman binlerce ölüsüyle doldurduğu savaş alanını silahlarımıza terk etmiştir.</a:t>
            </a:r>
            <a:r>
              <a:rPr lang="tr-TR" sz="2600" dirty="0">
                <a:latin typeface="Calibri" pitchFamily="34" charset="0"/>
              </a:rPr>
              <a:t>» ifadesini kullanır.</a:t>
            </a:r>
          </a:p>
          <a:p>
            <a:pPr algn="just">
              <a:lnSpc>
                <a:spcPct val="90000"/>
              </a:lnSpc>
              <a:spcBef>
                <a:spcPts val="1000"/>
              </a:spcBef>
            </a:pPr>
            <a:endParaRPr lang="tr-TR" sz="1050" dirty="0">
              <a:latin typeface="Calibri" pitchFamily="34" charset="0"/>
            </a:endParaRPr>
          </a:p>
          <a:p>
            <a:pPr algn="just">
              <a:lnSpc>
                <a:spcPct val="90000"/>
              </a:lnSpc>
              <a:spcBef>
                <a:spcPts val="1000"/>
              </a:spcBef>
            </a:pPr>
            <a:r>
              <a:rPr lang="tr-TR" sz="2600" dirty="0">
                <a:latin typeface="Calibri" pitchFamily="34" charset="0"/>
              </a:rPr>
              <a:t>Mustafa Kemal Paşa ise verdiği yanıtta «</a:t>
            </a:r>
            <a:r>
              <a:rPr lang="tr-TR" sz="2600" dirty="0">
                <a:solidFill>
                  <a:schemeClr val="accent1"/>
                </a:solidFill>
                <a:latin typeface="Calibri" pitchFamily="34" charset="0"/>
              </a:rPr>
              <a:t>Siz orada yalnız düşmanı </a:t>
            </a:r>
            <a:r>
              <a:rPr lang="tr-TR" sz="2600" dirty="0" smtClean="0">
                <a:solidFill>
                  <a:schemeClr val="accent1"/>
                </a:solidFill>
                <a:latin typeface="Calibri" pitchFamily="34" charset="0"/>
              </a:rPr>
              <a:t>değil, </a:t>
            </a:r>
            <a:r>
              <a:rPr lang="tr-TR" sz="2600" dirty="0">
                <a:solidFill>
                  <a:schemeClr val="accent1"/>
                </a:solidFill>
                <a:latin typeface="Calibri" pitchFamily="34" charset="0"/>
              </a:rPr>
              <a:t>milletin makus talihini de yendiniz</a:t>
            </a:r>
            <a:r>
              <a:rPr lang="tr-TR" sz="2600" dirty="0">
                <a:latin typeface="Calibri" pitchFamily="34" charset="0"/>
              </a:rPr>
              <a:t>» demiştir. </a:t>
            </a:r>
          </a:p>
          <a:p>
            <a:pPr marL="457200" indent="-457200" algn="just">
              <a:lnSpc>
                <a:spcPct val="90000"/>
              </a:lnSpc>
              <a:buFont typeface="Arial" charset="0"/>
              <a:buChar char="•"/>
            </a:pPr>
            <a:endParaRPr lang="tr-TR" sz="2600" dirty="0">
              <a:latin typeface="Calibri" pitchFamily="34" charset="0"/>
            </a:endParaRPr>
          </a:p>
          <a:p>
            <a:pPr marL="457200" indent="-457200" algn="just">
              <a:lnSpc>
                <a:spcPct val="90000"/>
              </a:lnSpc>
            </a:pPr>
            <a:endParaRPr lang="tr-TR" sz="2600" dirty="0">
              <a:latin typeface="Calibri" pitchFamily="34" charset="0"/>
            </a:endParaRPr>
          </a:p>
          <a:p>
            <a:pPr marL="457200" indent="-457200" algn="just">
              <a:lnSpc>
                <a:spcPct val="90000"/>
              </a:lnSpc>
            </a:pPr>
            <a:endParaRPr lang="tr-TR" sz="2600"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txBox="1">
            <a:spLocks/>
          </p:cNvSpPr>
          <p:nvPr/>
        </p:nvSpPr>
        <p:spPr bwMode="auto">
          <a:xfrm>
            <a:off x="304800" y="761999"/>
            <a:ext cx="11701464" cy="5566229"/>
          </a:xfrm>
          <a:prstGeom prst="rect">
            <a:avLst/>
          </a:prstGeom>
          <a:noFill/>
          <a:ln w="9525">
            <a:noFill/>
            <a:miter lim="800000"/>
            <a:headEnd/>
            <a:tailEnd/>
          </a:ln>
        </p:spPr>
        <p:txBody>
          <a:bodyPr/>
          <a:lstStyle/>
          <a:p>
            <a:pPr marL="228600" indent="-228600" eaLnBrk="0" hangingPunct="0">
              <a:lnSpc>
                <a:spcPct val="90000"/>
              </a:lnSpc>
              <a:spcBef>
                <a:spcPts val="1000"/>
              </a:spcBef>
              <a:buFont typeface="Arial" charset="0"/>
              <a:buChar char="•"/>
            </a:pPr>
            <a:r>
              <a:rPr lang="tr-TR" b="1" dirty="0"/>
              <a:t>İnkılap Dersleri</a:t>
            </a:r>
            <a:r>
              <a:rPr lang="tr-TR" dirty="0"/>
              <a:t>, (2018) Ed. Süleyman İnan, Cengiz Akseki, Kafka Kitap </a:t>
            </a:r>
            <a:r>
              <a:rPr lang="tr-TR" dirty="0" err="1"/>
              <a:t>Kafe</a:t>
            </a:r>
            <a:r>
              <a:rPr lang="tr-TR" dirty="0"/>
              <a:t> Yayınları, Denizli.</a:t>
            </a:r>
          </a:p>
          <a:p>
            <a:pPr marL="228600" indent="-228600" algn="just">
              <a:lnSpc>
                <a:spcPct val="90000"/>
              </a:lnSpc>
              <a:spcBef>
                <a:spcPts val="1000"/>
              </a:spcBef>
              <a:buFont typeface="Arial" charset="0"/>
              <a:buChar char="•"/>
            </a:pPr>
            <a:r>
              <a:rPr lang="tr-TR" sz="2400" dirty="0">
                <a:latin typeface="Calibri" pitchFamily="34" charset="0"/>
              </a:rPr>
              <a:t>Mustafa Kemal Atatürk, </a:t>
            </a:r>
            <a:r>
              <a:rPr lang="tr-TR" sz="2400" b="1" dirty="0">
                <a:latin typeface="Calibri" pitchFamily="34" charset="0"/>
              </a:rPr>
              <a:t>Nutuk 1919-1927</a:t>
            </a:r>
            <a:r>
              <a:rPr lang="tr-TR" sz="2400" dirty="0">
                <a:latin typeface="Calibri" pitchFamily="34" charset="0"/>
              </a:rPr>
              <a:t>, Atatürk Araştırma Merkezi Yayınları, Ankara, 1999.</a:t>
            </a:r>
          </a:p>
          <a:p>
            <a:pPr marL="228600" indent="-228600" algn="just">
              <a:lnSpc>
                <a:spcPct val="90000"/>
              </a:lnSpc>
              <a:spcBef>
                <a:spcPts val="1000"/>
              </a:spcBef>
              <a:buFont typeface="Arial" charset="0"/>
              <a:buChar char="•"/>
            </a:pPr>
            <a:r>
              <a:rPr lang="tr-TR" sz="2400" dirty="0">
                <a:latin typeface="Calibri" pitchFamily="34" charset="0"/>
              </a:rPr>
              <a:t>Türk Dış Politikası</a:t>
            </a:r>
            <a:r>
              <a:rPr lang="tr-TR" sz="2400" b="1" dirty="0">
                <a:latin typeface="Calibri" pitchFamily="34" charset="0"/>
              </a:rPr>
              <a:t>, Kurtuluş Savaşından Bugüne Olgular, Belgeler, Yorumlar, C.1 1919-1980</a:t>
            </a:r>
            <a:r>
              <a:rPr lang="tr-TR" sz="2400" dirty="0">
                <a:latin typeface="Calibri" pitchFamily="34" charset="0"/>
              </a:rPr>
              <a:t>, Ed. Baskın Oran, 7. Baskı, İletişim Yayınları, İstanbul, 2003.</a:t>
            </a:r>
          </a:p>
          <a:p>
            <a:pPr marL="228600" indent="-228600" algn="just">
              <a:lnSpc>
                <a:spcPct val="90000"/>
              </a:lnSpc>
              <a:spcBef>
                <a:spcPts val="1000"/>
              </a:spcBef>
              <a:buFont typeface="Arial" charset="0"/>
              <a:buChar char="•"/>
            </a:pPr>
            <a:r>
              <a:rPr lang="tr-TR" sz="2400" dirty="0">
                <a:latin typeface="Calibri" pitchFamily="34" charset="0"/>
              </a:rPr>
              <a:t>Şerafettin Turan, </a:t>
            </a:r>
            <a:r>
              <a:rPr lang="tr-TR" sz="2400" b="1" dirty="0">
                <a:latin typeface="Calibri" pitchFamily="34" charset="0"/>
              </a:rPr>
              <a:t>Türk Devrim Tarihi, 2. Kitap, Ulusal Direnişten Türkiye Cumhuriyeti’ne,</a:t>
            </a:r>
            <a:r>
              <a:rPr lang="tr-TR" sz="2400" dirty="0">
                <a:latin typeface="Calibri" pitchFamily="34" charset="0"/>
              </a:rPr>
              <a:t> Bilgi Yayınevi, İstanbul, 1998.</a:t>
            </a:r>
          </a:p>
          <a:p>
            <a:pPr marL="228600" indent="-228600" algn="just">
              <a:lnSpc>
                <a:spcPct val="90000"/>
              </a:lnSpc>
              <a:spcBef>
                <a:spcPts val="1000"/>
              </a:spcBef>
              <a:buFont typeface="Arial" charset="0"/>
              <a:buChar char="•"/>
            </a:pPr>
            <a:r>
              <a:rPr lang="tr-TR" sz="2400" dirty="0">
                <a:latin typeface="Calibri" pitchFamily="34" charset="0"/>
              </a:rPr>
              <a:t>Sabahattin Selek, </a:t>
            </a:r>
            <a:r>
              <a:rPr lang="tr-TR" sz="2400" b="1" dirty="0">
                <a:latin typeface="Calibri" pitchFamily="34" charset="0"/>
              </a:rPr>
              <a:t>Milli Mücadele, C. 1-2</a:t>
            </a:r>
            <a:r>
              <a:rPr lang="tr-TR" sz="2400" dirty="0">
                <a:latin typeface="Calibri" pitchFamily="34" charset="0"/>
              </a:rPr>
              <a:t>, Örgün Yayınları, İstanbul, 1982.</a:t>
            </a:r>
          </a:p>
          <a:p>
            <a:pPr marL="228600" indent="-228600" algn="just">
              <a:lnSpc>
                <a:spcPct val="90000"/>
              </a:lnSpc>
              <a:spcBef>
                <a:spcPts val="1000"/>
              </a:spcBef>
              <a:buFont typeface="Arial" charset="0"/>
              <a:buChar char="•"/>
            </a:pPr>
            <a:r>
              <a:rPr lang="tr-TR" sz="2400" dirty="0">
                <a:latin typeface="Calibri" pitchFamily="34" charset="0"/>
              </a:rPr>
              <a:t>Rahmi Apak, </a:t>
            </a:r>
            <a:r>
              <a:rPr lang="tr-TR" sz="2400" b="1" dirty="0">
                <a:latin typeface="Calibri" pitchFamily="34" charset="0"/>
              </a:rPr>
              <a:t>İstiklal Savaşında Garp Cephesi Nasıl Kuruldu</a:t>
            </a:r>
            <a:r>
              <a:rPr lang="tr-TR" sz="2400" dirty="0">
                <a:latin typeface="Calibri" pitchFamily="34" charset="0"/>
              </a:rPr>
              <a:t>, TTK Yayınları, Ankara, 1990.</a:t>
            </a:r>
          </a:p>
          <a:p>
            <a:pPr marL="228600" indent="-228600" algn="just">
              <a:lnSpc>
                <a:spcPct val="90000"/>
              </a:lnSpc>
              <a:spcBef>
                <a:spcPts val="1000"/>
              </a:spcBef>
              <a:buFont typeface="Arial" charset="0"/>
              <a:buChar char="•"/>
            </a:pPr>
            <a:r>
              <a:rPr lang="tr-TR" sz="2400" dirty="0">
                <a:latin typeface="Calibri" pitchFamily="34" charset="0"/>
              </a:rPr>
              <a:t>Kazım Karabekir</a:t>
            </a:r>
            <a:r>
              <a:rPr lang="tr-TR" sz="2400" b="1" dirty="0">
                <a:latin typeface="Calibri" pitchFamily="34" charset="0"/>
              </a:rPr>
              <a:t>, İstiklal Harbimiz</a:t>
            </a:r>
            <a:r>
              <a:rPr lang="tr-TR" sz="2400" dirty="0">
                <a:latin typeface="Calibri" pitchFamily="34" charset="0"/>
              </a:rPr>
              <a:t>, C.1-2, Yapı Kredi Yayınları, İstanbul, 2016.</a:t>
            </a:r>
          </a:p>
          <a:p>
            <a:pPr marL="228600" indent="-228600" algn="just">
              <a:lnSpc>
                <a:spcPct val="90000"/>
              </a:lnSpc>
              <a:spcBef>
                <a:spcPts val="1000"/>
              </a:spcBef>
              <a:buFont typeface="Arial" charset="0"/>
              <a:buChar char="•"/>
            </a:pPr>
            <a:r>
              <a:rPr lang="tr-TR" sz="2400" dirty="0">
                <a:latin typeface="Calibri" pitchFamily="34" charset="0"/>
              </a:rPr>
              <a:t>İsmet İnönü, </a:t>
            </a:r>
            <a:r>
              <a:rPr lang="tr-TR" sz="2400" b="1" dirty="0">
                <a:latin typeface="Calibri" pitchFamily="34" charset="0"/>
              </a:rPr>
              <a:t>Hatıralar</a:t>
            </a:r>
            <a:r>
              <a:rPr lang="tr-TR" sz="2400" dirty="0">
                <a:latin typeface="Calibri" pitchFamily="34" charset="0"/>
              </a:rPr>
              <a:t>, Bilgi Yayınevi, İstanbul 2006.</a:t>
            </a:r>
          </a:p>
          <a:p>
            <a:pPr marL="228600" indent="-228600" algn="just">
              <a:lnSpc>
                <a:spcPct val="90000"/>
              </a:lnSpc>
              <a:spcBef>
                <a:spcPts val="1000"/>
              </a:spcBef>
              <a:buFont typeface="Arial" charset="0"/>
              <a:buChar char="•"/>
            </a:pPr>
            <a:r>
              <a:rPr lang="tr-TR" sz="2400" dirty="0">
                <a:latin typeface="Calibri" pitchFamily="34" charset="0"/>
              </a:rPr>
              <a:t>Ali Fuat </a:t>
            </a:r>
            <a:r>
              <a:rPr lang="tr-TR" sz="2400" dirty="0" err="1">
                <a:latin typeface="Calibri" pitchFamily="34" charset="0"/>
              </a:rPr>
              <a:t>Cebesoy</a:t>
            </a:r>
            <a:r>
              <a:rPr lang="tr-TR" sz="2400" dirty="0">
                <a:latin typeface="Calibri" pitchFamily="34" charset="0"/>
              </a:rPr>
              <a:t>, </a:t>
            </a:r>
            <a:r>
              <a:rPr lang="tr-TR" sz="2400" b="1" dirty="0">
                <a:latin typeface="Calibri" pitchFamily="34" charset="0"/>
              </a:rPr>
              <a:t>Moskova Hatıraları</a:t>
            </a:r>
            <a:r>
              <a:rPr lang="tr-TR" sz="2400" dirty="0">
                <a:latin typeface="Calibri" pitchFamily="34" charset="0"/>
              </a:rPr>
              <a:t>, Der. Osman Selim </a:t>
            </a:r>
            <a:r>
              <a:rPr lang="tr-TR" sz="2400" dirty="0" err="1">
                <a:latin typeface="Calibri" pitchFamily="34" charset="0"/>
              </a:rPr>
              <a:t>Kocahanoğlu</a:t>
            </a:r>
            <a:r>
              <a:rPr lang="tr-TR" sz="2400" dirty="0">
                <a:latin typeface="Calibri" pitchFamily="34" charset="0"/>
              </a:rPr>
              <a:t>, Temel Yayınları, İstanbul, 2017.</a:t>
            </a:r>
          </a:p>
        </p:txBody>
      </p:sp>
      <p:sp>
        <p:nvSpPr>
          <p:cNvPr id="14338" name="Title 1"/>
          <p:cNvSpPr txBox="1">
            <a:spLocks/>
          </p:cNvSpPr>
          <p:nvPr/>
        </p:nvSpPr>
        <p:spPr bwMode="auto">
          <a:xfrm>
            <a:off x="254002" y="195265"/>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Ders Kaynakları</a:t>
            </a:r>
            <a:endParaRPr lang="en-US" sz="4000" b="1">
              <a:solidFill>
                <a:srgbClr val="D82331"/>
              </a:solidFill>
              <a:latin typeface="Calibri Light"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II.İNÖNÜ MUHAREBESİ</a:t>
            </a:r>
            <a:endParaRPr lang="tr-TR" dirty="0"/>
          </a:p>
        </p:txBody>
      </p:sp>
      <p:graphicFrame>
        <p:nvGraphicFramePr>
          <p:cNvPr id="4" name="3 İçerik Yer Tutucusu"/>
          <p:cNvGraphicFramePr>
            <a:graphicFrameLocks noGrp="1"/>
          </p:cNvGraphicFramePr>
          <p:nvPr>
            <p:ph idx="1"/>
          </p:nvPr>
        </p:nvGraphicFramePr>
        <p:xfrm>
          <a:off x="0" y="2492896"/>
          <a:ext cx="12192000" cy="3024335"/>
        </p:xfrm>
        <a:graphic>
          <a:graphicData uri="http://schemas.openxmlformats.org/drawingml/2006/table">
            <a:tbl>
              <a:tblPr firstRow="1" bandRow="1">
                <a:tableStyleId>{93296810-A885-4BE3-A3E7-6D5BEEA58F35}</a:tableStyleId>
              </a:tblPr>
              <a:tblGrid>
                <a:gridCol w="2032000"/>
                <a:gridCol w="2032000"/>
                <a:gridCol w="2032000"/>
                <a:gridCol w="2032000"/>
                <a:gridCol w="2032000"/>
                <a:gridCol w="2032000"/>
              </a:tblGrid>
              <a:tr h="970391">
                <a:tc>
                  <a:txBody>
                    <a:bodyPr/>
                    <a:lstStyle/>
                    <a:p>
                      <a:endParaRPr lang="tr-TR" dirty="0"/>
                    </a:p>
                  </a:txBody>
                  <a:tcPr marL="121920" marR="121920"/>
                </a:tc>
                <a:tc>
                  <a:txBody>
                    <a:bodyPr/>
                    <a:lstStyle/>
                    <a:p>
                      <a:r>
                        <a:rPr lang="tr-TR" sz="2400" dirty="0" smtClean="0"/>
                        <a:t>TÜFEK</a:t>
                      </a:r>
                      <a:endParaRPr lang="tr-TR" sz="2400" dirty="0"/>
                    </a:p>
                  </a:txBody>
                  <a:tcPr marL="121920" marR="121920"/>
                </a:tc>
                <a:tc>
                  <a:txBody>
                    <a:bodyPr/>
                    <a:lstStyle/>
                    <a:p>
                      <a:r>
                        <a:rPr lang="tr-TR" sz="2400" dirty="0" smtClean="0"/>
                        <a:t>AĞIR MAK. TÜFEK</a:t>
                      </a:r>
                      <a:endParaRPr lang="tr-TR" sz="2400" dirty="0"/>
                    </a:p>
                  </a:txBody>
                  <a:tcPr marL="121920" marR="121920"/>
                </a:tc>
                <a:tc>
                  <a:txBody>
                    <a:bodyPr/>
                    <a:lstStyle/>
                    <a:p>
                      <a:r>
                        <a:rPr lang="tr-TR" sz="2400" dirty="0" smtClean="0"/>
                        <a:t>HAFİF MAK. TÜFEK</a:t>
                      </a:r>
                      <a:endParaRPr lang="tr-TR" sz="2400" dirty="0"/>
                    </a:p>
                  </a:txBody>
                  <a:tcPr marL="121920" marR="121920"/>
                </a:tc>
                <a:tc>
                  <a:txBody>
                    <a:bodyPr/>
                    <a:lstStyle/>
                    <a:p>
                      <a:r>
                        <a:rPr lang="tr-TR" sz="2400" dirty="0" smtClean="0"/>
                        <a:t>KILIÇ</a:t>
                      </a:r>
                      <a:endParaRPr lang="tr-TR" sz="2400" dirty="0"/>
                    </a:p>
                  </a:txBody>
                  <a:tcPr marL="121920" marR="121920"/>
                </a:tc>
                <a:tc>
                  <a:txBody>
                    <a:bodyPr/>
                    <a:lstStyle/>
                    <a:p>
                      <a:r>
                        <a:rPr lang="tr-TR" sz="2400" dirty="0" smtClean="0"/>
                        <a:t>TOP</a:t>
                      </a:r>
                      <a:endParaRPr lang="tr-TR" sz="2400" dirty="0"/>
                    </a:p>
                  </a:txBody>
                  <a:tcPr marL="121920" marR="121920"/>
                </a:tc>
              </a:tr>
              <a:tr h="1026972">
                <a:tc>
                  <a:txBody>
                    <a:bodyPr/>
                    <a:lstStyle/>
                    <a:p>
                      <a:pPr algn="ctr"/>
                      <a:r>
                        <a:rPr lang="tr-TR" sz="2400" b="1" dirty="0" smtClean="0"/>
                        <a:t>YUNAN KUV.</a:t>
                      </a:r>
                      <a:endParaRPr lang="tr-TR" sz="2400" b="1" dirty="0"/>
                    </a:p>
                  </a:txBody>
                  <a:tcPr marL="121920" marR="121920"/>
                </a:tc>
                <a:tc>
                  <a:txBody>
                    <a:bodyPr/>
                    <a:lstStyle/>
                    <a:p>
                      <a:pPr algn="ctr"/>
                      <a:r>
                        <a:rPr lang="tr-TR" sz="2400" b="1" dirty="0" smtClean="0"/>
                        <a:t>41150</a:t>
                      </a:r>
                      <a:endParaRPr lang="tr-TR" sz="2400" b="1" dirty="0"/>
                    </a:p>
                  </a:txBody>
                  <a:tcPr marL="121920" marR="121920"/>
                </a:tc>
                <a:tc>
                  <a:txBody>
                    <a:bodyPr/>
                    <a:lstStyle/>
                    <a:p>
                      <a:pPr algn="ctr"/>
                      <a:r>
                        <a:rPr lang="tr-TR" sz="2400" b="1" dirty="0" smtClean="0"/>
                        <a:t>720</a:t>
                      </a:r>
                      <a:endParaRPr lang="tr-TR" sz="2400" b="1" dirty="0"/>
                    </a:p>
                  </a:txBody>
                  <a:tcPr marL="121920" marR="121920"/>
                </a:tc>
                <a:tc>
                  <a:txBody>
                    <a:bodyPr/>
                    <a:lstStyle/>
                    <a:p>
                      <a:pPr algn="ctr"/>
                      <a:r>
                        <a:rPr lang="tr-TR" sz="2400" b="1" dirty="0" smtClean="0"/>
                        <a:t>3134</a:t>
                      </a:r>
                      <a:endParaRPr lang="tr-TR" sz="2400" b="1" dirty="0"/>
                    </a:p>
                  </a:txBody>
                  <a:tcPr marL="121920" marR="121920"/>
                </a:tc>
                <a:tc>
                  <a:txBody>
                    <a:bodyPr/>
                    <a:lstStyle/>
                    <a:p>
                      <a:pPr algn="ctr"/>
                      <a:r>
                        <a:rPr lang="tr-TR" sz="2400" b="1" dirty="0" smtClean="0"/>
                        <a:t>2000</a:t>
                      </a:r>
                      <a:endParaRPr lang="tr-TR" sz="2400" b="1" dirty="0"/>
                    </a:p>
                  </a:txBody>
                  <a:tcPr marL="121920" marR="121920"/>
                </a:tc>
                <a:tc>
                  <a:txBody>
                    <a:bodyPr/>
                    <a:lstStyle/>
                    <a:p>
                      <a:pPr algn="ctr"/>
                      <a:r>
                        <a:rPr lang="tr-TR" sz="2400" b="1" dirty="0" smtClean="0"/>
                        <a:t>220</a:t>
                      </a:r>
                      <a:endParaRPr lang="tr-TR" sz="2400" b="1" dirty="0"/>
                    </a:p>
                  </a:txBody>
                  <a:tcPr marL="121920" marR="121920"/>
                </a:tc>
              </a:tr>
              <a:tr h="1026972">
                <a:tc>
                  <a:txBody>
                    <a:bodyPr/>
                    <a:lstStyle/>
                    <a:p>
                      <a:pPr algn="ctr"/>
                      <a:r>
                        <a:rPr lang="tr-TR" sz="2400" b="1" dirty="0" smtClean="0"/>
                        <a:t>TBMM KUV.</a:t>
                      </a:r>
                      <a:endParaRPr lang="tr-TR" sz="2400" b="1" dirty="0"/>
                    </a:p>
                  </a:txBody>
                  <a:tcPr marL="121920" marR="121920"/>
                </a:tc>
                <a:tc>
                  <a:txBody>
                    <a:bodyPr/>
                    <a:lstStyle/>
                    <a:p>
                      <a:pPr algn="ctr"/>
                      <a:r>
                        <a:rPr lang="tr-TR" sz="2400" b="1" dirty="0" smtClean="0"/>
                        <a:t>30108</a:t>
                      </a:r>
                      <a:endParaRPr lang="tr-TR" sz="2400" b="1" dirty="0"/>
                    </a:p>
                  </a:txBody>
                  <a:tcPr marL="121920" marR="121920"/>
                </a:tc>
                <a:tc>
                  <a:txBody>
                    <a:bodyPr/>
                    <a:lstStyle/>
                    <a:p>
                      <a:pPr algn="ctr"/>
                      <a:r>
                        <a:rPr lang="tr-TR" sz="2400" b="1" dirty="0" smtClean="0"/>
                        <a:t>235</a:t>
                      </a:r>
                      <a:endParaRPr lang="tr-TR" sz="2400" b="1" dirty="0"/>
                    </a:p>
                  </a:txBody>
                  <a:tcPr marL="121920" marR="121920"/>
                </a:tc>
                <a:tc>
                  <a:txBody>
                    <a:bodyPr/>
                    <a:lstStyle/>
                    <a:p>
                      <a:pPr algn="ctr"/>
                      <a:r>
                        <a:rPr lang="tr-TR" sz="2400" b="1" dirty="0" smtClean="0"/>
                        <a:t>55</a:t>
                      </a:r>
                      <a:endParaRPr lang="tr-TR" sz="2400" b="1" dirty="0"/>
                    </a:p>
                  </a:txBody>
                  <a:tcPr marL="121920" marR="121920"/>
                </a:tc>
                <a:tc>
                  <a:txBody>
                    <a:bodyPr/>
                    <a:lstStyle/>
                    <a:p>
                      <a:pPr algn="ctr"/>
                      <a:r>
                        <a:rPr lang="tr-TR" sz="2400" b="1" dirty="0" smtClean="0"/>
                        <a:t>4435</a:t>
                      </a:r>
                      <a:endParaRPr lang="tr-TR" sz="2400" b="1" dirty="0"/>
                    </a:p>
                  </a:txBody>
                  <a:tcPr marL="121920" marR="121920"/>
                </a:tc>
                <a:tc>
                  <a:txBody>
                    <a:bodyPr/>
                    <a:lstStyle/>
                    <a:p>
                      <a:pPr algn="ctr"/>
                      <a:r>
                        <a:rPr lang="tr-TR" sz="2400" b="1" dirty="0" smtClean="0"/>
                        <a:t>102</a:t>
                      </a:r>
                      <a:endParaRPr lang="tr-TR" sz="2400" b="1" dirty="0"/>
                    </a:p>
                  </a:txBody>
                  <a:tcPr marL="121920" marR="121920"/>
                </a:tc>
              </a:tr>
            </a:tbl>
          </a:graphicData>
        </a:graphic>
      </p:graphicFrame>
    </p:spTree>
    <p:extLst>
      <p:ext uri="{BB962C8B-B14F-4D97-AF65-F5344CB8AC3E}">
        <p14:creationId xmlns:p14="http://schemas.microsoft.com/office/powerpoint/2010/main" xmlns="" val="3293360694"/>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txBox="1">
            <a:spLocks/>
          </p:cNvSpPr>
          <p:nvPr/>
        </p:nvSpPr>
        <p:spPr bwMode="auto">
          <a:xfrm>
            <a:off x="358775" y="153988"/>
            <a:ext cx="9226551" cy="5903912"/>
          </a:xfrm>
          <a:prstGeom prst="rect">
            <a:avLst/>
          </a:prstGeom>
          <a:noFill/>
          <a:ln w="9525">
            <a:noFill/>
            <a:miter lim="800000"/>
            <a:headEnd/>
            <a:tailEnd/>
          </a:ln>
        </p:spPr>
        <p:txBody>
          <a:bodyPr/>
          <a:lstStyle/>
          <a:p>
            <a:pPr marL="457200" lvl="0" indent="-457200" algn="just">
              <a:lnSpc>
                <a:spcPct val="90000"/>
              </a:lnSpc>
              <a:buFont typeface="Arial" charset="0"/>
              <a:buChar char="•"/>
            </a:pPr>
            <a:r>
              <a:rPr lang="tr-TR" sz="2800" b="1" dirty="0">
                <a:solidFill>
                  <a:srgbClr val="D82331"/>
                </a:solidFill>
                <a:latin typeface="Calibri" pitchFamily="34" charset="0"/>
              </a:rPr>
              <a:t>Kütahya-Eskişehir Savaşları (10-25 Temmuz 1921)</a:t>
            </a:r>
          </a:p>
          <a:p>
            <a:pPr marL="228600" indent="-228600" algn="just">
              <a:lnSpc>
                <a:spcPct val="90000"/>
              </a:lnSpc>
              <a:spcBef>
                <a:spcPts val="1000"/>
              </a:spcBef>
              <a:buFont typeface="Arial" charset="0"/>
              <a:buChar char="•"/>
            </a:pPr>
            <a:r>
              <a:rPr lang="tr-TR" sz="2800" dirty="0" smtClean="0">
                <a:latin typeface="Calibri" pitchFamily="34" charset="0"/>
              </a:rPr>
              <a:t>II. </a:t>
            </a:r>
            <a:r>
              <a:rPr lang="tr-TR" sz="2800" dirty="0">
                <a:latin typeface="Calibri" pitchFamily="34" charset="0"/>
              </a:rPr>
              <a:t>İnönü Savaşı ile Yunan ordusu kendinden kat kat zayıf olan </a:t>
            </a:r>
            <a:r>
              <a:rPr lang="tr-TR" sz="2800" b="1" dirty="0">
                <a:latin typeface="Calibri" pitchFamily="34" charset="0"/>
              </a:rPr>
              <a:t>Türk ordusu karşısında üç ay içinde ikinci mağlubiyetini almış oldu.</a:t>
            </a:r>
          </a:p>
          <a:p>
            <a:pPr marL="228600" indent="-228600" algn="just">
              <a:lnSpc>
                <a:spcPct val="90000"/>
              </a:lnSpc>
              <a:spcBef>
                <a:spcPts val="1000"/>
              </a:spcBef>
              <a:buFont typeface="Arial" charset="0"/>
              <a:buChar char="•"/>
            </a:pPr>
            <a:r>
              <a:rPr lang="tr-TR" sz="2800" dirty="0">
                <a:latin typeface="Calibri" pitchFamily="34" charset="0"/>
              </a:rPr>
              <a:t>Bu durum İngiltere nazarında Yunanistan’a duyulan güvenin sarsılmasına neden oldu.</a:t>
            </a:r>
          </a:p>
          <a:p>
            <a:pPr marL="228600" indent="-228600" algn="just">
              <a:lnSpc>
                <a:spcPct val="90000"/>
              </a:lnSpc>
              <a:spcBef>
                <a:spcPts val="1000"/>
              </a:spcBef>
              <a:buFont typeface="Arial" charset="0"/>
              <a:buChar char="•"/>
            </a:pPr>
            <a:r>
              <a:rPr lang="tr-TR" sz="2800" dirty="0">
                <a:latin typeface="Calibri" pitchFamily="34" charset="0"/>
              </a:rPr>
              <a:t> Askeri alandaki bu başarısızlıkların ardından Yunan Başbakanı </a:t>
            </a:r>
            <a:r>
              <a:rPr lang="tr-TR" sz="2800" dirty="0" err="1">
                <a:solidFill>
                  <a:schemeClr val="accent1"/>
                </a:solidFill>
                <a:latin typeface="Calibri" pitchFamily="34" charset="0"/>
              </a:rPr>
              <a:t>Elefterios</a:t>
            </a:r>
            <a:r>
              <a:rPr lang="tr-TR" sz="2800" dirty="0">
                <a:solidFill>
                  <a:schemeClr val="accent1"/>
                </a:solidFill>
                <a:latin typeface="Calibri" pitchFamily="34" charset="0"/>
              </a:rPr>
              <a:t> Venizelos </a:t>
            </a:r>
            <a:r>
              <a:rPr lang="tr-TR" sz="2800" dirty="0">
                <a:latin typeface="Calibri" pitchFamily="34" charset="0"/>
              </a:rPr>
              <a:t>istifa etti. Onun yerine hükümet </a:t>
            </a:r>
            <a:r>
              <a:rPr lang="tr-TR" sz="2800" dirty="0" err="1">
                <a:solidFill>
                  <a:schemeClr val="accent1"/>
                </a:solidFill>
                <a:latin typeface="Calibri" pitchFamily="34" charset="0"/>
              </a:rPr>
              <a:t>Dimitrios</a:t>
            </a:r>
            <a:r>
              <a:rPr lang="tr-TR" sz="2800" dirty="0">
                <a:solidFill>
                  <a:schemeClr val="accent1"/>
                </a:solidFill>
                <a:latin typeface="Calibri" pitchFamily="34" charset="0"/>
              </a:rPr>
              <a:t> </a:t>
            </a:r>
            <a:r>
              <a:rPr lang="tr-TR" sz="2800" dirty="0" err="1">
                <a:solidFill>
                  <a:schemeClr val="accent1"/>
                </a:solidFill>
                <a:latin typeface="Calibri" pitchFamily="34" charset="0"/>
              </a:rPr>
              <a:t>Gunaris</a:t>
            </a:r>
            <a:r>
              <a:rPr lang="tr-TR" sz="2800" dirty="0">
                <a:solidFill>
                  <a:schemeClr val="accent1"/>
                </a:solidFill>
                <a:latin typeface="Calibri" pitchFamily="34" charset="0"/>
              </a:rPr>
              <a:t> </a:t>
            </a:r>
            <a:r>
              <a:rPr lang="tr-TR" sz="2800" dirty="0">
                <a:latin typeface="Calibri" pitchFamily="34" charset="0"/>
              </a:rPr>
              <a:t>tarafından kuruldu.</a:t>
            </a:r>
          </a:p>
          <a:p>
            <a:pPr marL="228600" indent="-228600" algn="just">
              <a:lnSpc>
                <a:spcPct val="90000"/>
              </a:lnSpc>
              <a:spcBef>
                <a:spcPts val="1000"/>
              </a:spcBef>
              <a:buFont typeface="Arial" charset="0"/>
              <a:buChar char="•"/>
            </a:pPr>
            <a:r>
              <a:rPr lang="tr-TR" sz="2800" b="1" dirty="0" err="1">
                <a:latin typeface="Calibri" pitchFamily="34" charset="0"/>
              </a:rPr>
              <a:t>Gunaris</a:t>
            </a:r>
            <a:r>
              <a:rPr lang="tr-TR" sz="2800" b="1" dirty="0">
                <a:latin typeface="Calibri" pitchFamily="34" charset="0"/>
              </a:rPr>
              <a:t> Hükümeti </a:t>
            </a:r>
            <a:r>
              <a:rPr lang="tr-TR" sz="2800" dirty="0">
                <a:latin typeface="Calibri" pitchFamily="34" charset="0"/>
              </a:rPr>
              <a:t>hem İngiltere nezdinde Yunanistan’ın sarsılan imajını düzeltmek hem de yaklaşan seçimlerde iktidarı kaybetmemek için halka bir zafer hediye etmek mecburiyetinde olduğunun farkındaydı.</a:t>
            </a:r>
          </a:p>
          <a:p>
            <a:pPr marL="228600" indent="-228600" algn="just">
              <a:lnSpc>
                <a:spcPct val="90000"/>
              </a:lnSpc>
              <a:spcBef>
                <a:spcPts val="1000"/>
              </a:spcBef>
              <a:buFont typeface="Arial" charset="0"/>
              <a:buChar char="•"/>
            </a:pPr>
            <a:endParaRPr lang="tr-TR" sz="2800" dirty="0">
              <a:latin typeface="Calibri" pitchFamily="34" charset="0"/>
            </a:endParaRPr>
          </a:p>
        </p:txBody>
      </p:sp>
      <p:pic>
        <p:nvPicPr>
          <p:cNvPr id="38914" name="Resim 7"/>
          <p:cNvPicPr>
            <a:picLocks noChangeAspect="1"/>
          </p:cNvPicPr>
          <p:nvPr/>
        </p:nvPicPr>
        <p:blipFill>
          <a:blip r:embed="rId2" cstate="print"/>
          <a:srcRect/>
          <a:stretch>
            <a:fillRect/>
          </a:stretch>
        </p:blipFill>
        <p:spPr bwMode="auto">
          <a:xfrm>
            <a:off x="9782176" y="3249613"/>
            <a:ext cx="1935163" cy="2938462"/>
          </a:xfrm>
          <a:prstGeom prst="rect">
            <a:avLst/>
          </a:prstGeom>
          <a:noFill/>
          <a:ln w="9525">
            <a:noFill/>
            <a:miter lim="800000"/>
            <a:headEnd/>
            <a:tailEnd/>
          </a:ln>
        </p:spPr>
      </p:pic>
      <p:pic>
        <p:nvPicPr>
          <p:cNvPr id="38915" name="Resim 8"/>
          <p:cNvPicPr>
            <a:picLocks noChangeAspect="1"/>
          </p:cNvPicPr>
          <p:nvPr/>
        </p:nvPicPr>
        <p:blipFill>
          <a:blip r:embed="rId3" cstate="print"/>
          <a:srcRect/>
          <a:stretch>
            <a:fillRect/>
          </a:stretch>
        </p:blipFill>
        <p:spPr bwMode="auto">
          <a:xfrm>
            <a:off x="9782176" y="57150"/>
            <a:ext cx="1935163" cy="306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txBox="1">
            <a:spLocks/>
          </p:cNvSpPr>
          <p:nvPr/>
        </p:nvSpPr>
        <p:spPr bwMode="auto">
          <a:xfrm>
            <a:off x="358775" y="153988"/>
            <a:ext cx="8801100"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dirty="0">
                <a:latin typeface="Calibri" pitchFamily="34" charset="0"/>
              </a:rPr>
              <a:t>Üst üste alınan yenilgilerden sonra Yunan ordusunun bozulan moralini tazelemek için </a:t>
            </a:r>
            <a:r>
              <a:rPr lang="tr-TR" sz="2800" dirty="0">
                <a:solidFill>
                  <a:schemeClr val="accent1"/>
                </a:solidFill>
                <a:latin typeface="Calibri" pitchFamily="34" charset="0"/>
              </a:rPr>
              <a:t>Yunan Kralı </a:t>
            </a:r>
            <a:r>
              <a:rPr lang="tr-TR" sz="2800" dirty="0" err="1" smtClean="0">
                <a:solidFill>
                  <a:schemeClr val="accent1"/>
                </a:solidFill>
                <a:latin typeface="Calibri" pitchFamily="34" charset="0"/>
              </a:rPr>
              <a:t>Konstantine</a:t>
            </a:r>
            <a:r>
              <a:rPr lang="tr-TR" sz="2800" dirty="0" smtClean="0">
                <a:solidFill>
                  <a:schemeClr val="accent1"/>
                </a:solidFill>
                <a:latin typeface="Calibri" pitchFamily="34" charset="0"/>
              </a:rPr>
              <a:t> </a:t>
            </a:r>
            <a:r>
              <a:rPr lang="tr-TR" sz="2800" dirty="0">
                <a:latin typeface="Calibri" pitchFamily="34" charset="0"/>
              </a:rPr>
              <a:t>13 Haziran 1921’de İzmir’e geldi ve sembolik olarak ordunun başına geçti.  </a:t>
            </a:r>
          </a:p>
          <a:p>
            <a:pPr marL="228600" indent="-228600" algn="just">
              <a:lnSpc>
                <a:spcPct val="90000"/>
              </a:lnSpc>
              <a:spcBef>
                <a:spcPts val="1000"/>
              </a:spcBef>
              <a:buFont typeface="Arial" charset="0"/>
              <a:buChar char="•"/>
            </a:pPr>
            <a:r>
              <a:rPr lang="tr-TR" sz="2800" dirty="0">
                <a:latin typeface="Calibri" pitchFamily="34" charset="0"/>
              </a:rPr>
              <a:t>Ordunun komuta kademesinde de değişikliklere gidilmiş ve </a:t>
            </a:r>
            <a:r>
              <a:rPr lang="tr-TR" sz="2800" dirty="0">
                <a:solidFill>
                  <a:schemeClr val="accent1"/>
                </a:solidFill>
                <a:latin typeface="Calibri" pitchFamily="34" charset="0"/>
              </a:rPr>
              <a:t>Yunan ordusu Başkomutanlığına General </a:t>
            </a:r>
            <a:r>
              <a:rPr lang="tr-TR" sz="2800" dirty="0" err="1">
                <a:solidFill>
                  <a:schemeClr val="accent1"/>
                </a:solidFill>
                <a:latin typeface="Calibri" pitchFamily="34" charset="0"/>
              </a:rPr>
              <a:t>Papulas</a:t>
            </a:r>
            <a:r>
              <a:rPr lang="tr-TR" sz="2800" dirty="0">
                <a:solidFill>
                  <a:schemeClr val="accent1"/>
                </a:solidFill>
                <a:latin typeface="Calibri" pitchFamily="34" charset="0"/>
              </a:rPr>
              <a:t> </a:t>
            </a:r>
            <a:r>
              <a:rPr lang="tr-TR" sz="2800" dirty="0">
                <a:latin typeface="Calibri" pitchFamily="34" charset="0"/>
              </a:rPr>
              <a:t>getirilmiştir.</a:t>
            </a:r>
          </a:p>
          <a:p>
            <a:pPr marL="228600" indent="-228600" algn="just">
              <a:lnSpc>
                <a:spcPct val="90000"/>
              </a:lnSpc>
              <a:spcBef>
                <a:spcPts val="1000"/>
              </a:spcBef>
              <a:buFont typeface="Arial" charset="0"/>
              <a:buChar char="•"/>
            </a:pPr>
            <a:r>
              <a:rPr lang="tr-TR" sz="2800" dirty="0">
                <a:latin typeface="Calibri" pitchFamily="34" charset="0"/>
              </a:rPr>
              <a:t>Yunan Hükümeti kesin zafer için bütün kaynaklarını kullanarak seferberlik ilan etmiştir. Bu şekilde </a:t>
            </a:r>
            <a:r>
              <a:rPr lang="tr-TR" sz="2800" dirty="0" smtClean="0">
                <a:latin typeface="Calibri" pitchFamily="34" charset="0"/>
              </a:rPr>
              <a:t>Yunan </a:t>
            </a:r>
            <a:r>
              <a:rPr lang="tr-TR" sz="2800" dirty="0">
                <a:latin typeface="Calibri" pitchFamily="34" charset="0"/>
              </a:rPr>
              <a:t>ordusunun mevcudu </a:t>
            </a:r>
            <a:r>
              <a:rPr lang="tr-TR" sz="2800" b="1" dirty="0">
                <a:latin typeface="Calibri" pitchFamily="34" charset="0"/>
              </a:rPr>
              <a:t>Anadolu’daki Rum çetelerinin de katılımıyla </a:t>
            </a:r>
            <a:r>
              <a:rPr lang="tr-TR" sz="3600" dirty="0">
                <a:latin typeface="Calibri" pitchFamily="34" charset="0"/>
              </a:rPr>
              <a:t>220.000</a:t>
            </a:r>
            <a:r>
              <a:rPr lang="tr-TR" sz="2800" dirty="0">
                <a:latin typeface="Calibri" pitchFamily="34" charset="0"/>
              </a:rPr>
              <a:t>’i bulmuştur. </a:t>
            </a:r>
          </a:p>
        </p:txBody>
      </p:sp>
      <p:pic>
        <p:nvPicPr>
          <p:cNvPr id="39938" name="Resim 7"/>
          <p:cNvPicPr>
            <a:picLocks noChangeAspect="1"/>
          </p:cNvPicPr>
          <p:nvPr/>
        </p:nvPicPr>
        <p:blipFill>
          <a:blip r:embed="rId2" cstate="print"/>
          <a:srcRect/>
          <a:stretch>
            <a:fillRect/>
          </a:stretch>
        </p:blipFill>
        <p:spPr bwMode="auto">
          <a:xfrm>
            <a:off x="9493250" y="0"/>
            <a:ext cx="2698751" cy="2997200"/>
          </a:xfrm>
          <a:prstGeom prst="rect">
            <a:avLst/>
          </a:prstGeom>
          <a:noFill/>
          <a:ln w="9525">
            <a:noFill/>
            <a:miter lim="800000"/>
            <a:headEnd/>
            <a:tailEnd/>
          </a:ln>
        </p:spPr>
      </p:pic>
      <p:pic>
        <p:nvPicPr>
          <p:cNvPr id="39939" name="Resim 8"/>
          <p:cNvPicPr>
            <a:picLocks noChangeAspect="1"/>
          </p:cNvPicPr>
          <p:nvPr/>
        </p:nvPicPr>
        <p:blipFill>
          <a:blip r:embed="rId3" cstate="print"/>
          <a:srcRect/>
          <a:stretch>
            <a:fillRect/>
          </a:stretch>
        </p:blipFill>
        <p:spPr bwMode="auto">
          <a:xfrm>
            <a:off x="9564688" y="3171825"/>
            <a:ext cx="2627312" cy="2840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txBox="1">
            <a:spLocks/>
          </p:cNvSpPr>
          <p:nvPr/>
        </p:nvSpPr>
        <p:spPr bwMode="auto">
          <a:xfrm>
            <a:off x="358775" y="153988"/>
            <a:ext cx="5737225" cy="60515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dirty="0">
                <a:latin typeface="Calibri" pitchFamily="34" charset="0"/>
              </a:rPr>
              <a:t>10 Temmuz 1921’de Yunan ordusu harekete geçti. Önce </a:t>
            </a:r>
            <a:r>
              <a:rPr lang="tr-TR" sz="2800" dirty="0">
                <a:solidFill>
                  <a:srgbClr val="FF0000"/>
                </a:solidFill>
                <a:latin typeface="Calibri" pitchFamily="34" charset="0"/>
              </a:rPr>
              <a:t>Afyon arkasından da Kütahya’yı işgal </a:t>
            </a:r>
            <a:r>
              <a:rPr lang="tr-TR" sz="2800" dirty="0" smtClean="0">
                <a:solidFill>
                  <a:srgbClr val="FF0000"/>
                </a:solidFill>
                <a:latin typeface="Calibri" pitchFamily="34" charset="0"/>
              </a:rPr>
              <a:t>etti.  </a:t>
            </a:r>
            <a:endParaRPr lang="tr-TR" sz="2800" dirty="0">
              <a:solidFill>
                <a:srgbClr val="FF0000"/>
              </a:solidFill>
              <a:latin typeface="Calibri" pitchFamily="34" charset="0"/>
            </a:endParaRPr>
          </a:p>
          <a:p>
            <a:pPr marL="228600" indent="-228600" algn="just">
              <a:lnSpc>
                <a:spcPct val="90000"/>
              </a:lnSpc>
              <a:spcBef>
                <a:spcPts val="1000"/>
              </a:spcBef>
              <a:buFont typeface="Arial" charset="0"/>
              <a:buChar char="•"/>
            </a:pPr>
            <a:r>
              <a:rPr lang="tr-TR" sz="2800" dirty="0">
                <a:latin typeface="Calibri" pitchFamily="34" charset="0"/>
              </a:rPr>
              <a:t>4 ana grup halinde bulunan Türk ordusu bu ağır yenilgi karşısında ilk olarak </a:t>
            </a:r>
            <a:r>
              <a:rPr lang="tr-TR" sz="2800" dirty="0">
                <a:solidFill>
                  <a:srgbClr val="FF0000"/>
                </a:solidFill>
                <a:latin typeface="Calibri" pitchFamily="34" charset="0"/>
              </a:rPr>
              <a:t>Eskişehir-Seyitgazi</a:t>
            </a:r>
            <a:r>
              <a:rPr lang="tr-TR" sz="2800" dirty="0">
                <a:latin typeface="Calibri" pitchFamily="34" charset="0"/>
              </a:rPr>
              <a:t> hattına çekildi. </a:t>
            </a:r>
          </a:p>
          <a:p>
            <a:pPr marL="228600" indent="-228600" algn="just">
              <a:lnSpc>
                <a:spcPct val="90000"/>
              </a:lnSpc>
              <a:spcBef>
                <a:spcPts val="1000"/>
              </a:spcBef>
              <a:buFont typeface="Arial" charset="0"/>
              <a:buChar char="•"/>
            </a:pPr>
            <a:r>
              <a:rPr lang="tr-TR" sz="2800" dirty="0">
                <a:latin typeface="Calibri" pitchFamily="34" charset="0"/>
              </a:rPr>
              <a:t>Mustafa Kemal Paşa bu hassas durum üzerine Eskişehir’e geldi ve Batı Cephesi Komutanı İsmet Paşa ile bir durum değerlendirmesinin ardından ordunun </a:t>
            </a:r>
            <a:r>
              <a:rPr lang="tr-TR" sz="2800" dirty="0">
                <a:solidFill>
                  <a:srgbClr val="FF0000"/>
                </a:solidFill>
                <a:latin typeface="Calibri" pitchFamily="34" charset="0"/>
              </a:rPr>
              <a:t>Sakarya Irmağı’nın doğusuna çekilmesine </a:t>
            </a:r>
            <a:r>
              <a:rPr lang="tr-TR" sz="2800" dirty="0">
                <a:latin typeface="Calibri" pitchFamily="34" charset="0"/>
              </a:rPr>
              <a:t>(110 </a:t>
            </a:r>
            <a:r>
              <a:rPr lang="tr-TR" sz="2800" dirty="0" err="1">
                <a:latin typeface="Calibri" pitchFamily="34" charset="0"/>
              </a:rPr>
              <a:t>km’lik</a:t>
            </a:r>
            <a:r>
              <a:rPr lang="tr-TR" sz="2800" dirty="0">
                <a:latin typeface="Calibri" pitchFamily="34" charset="0"/>
              </a:rPr>
              <a:t> geri çekilme) karar verdiler.</a:t>
            </a:r>
          </a:p>
        </p:txBody>
      </p:sp>
      <p:pic>
        <p:nvPicPr>
          <p:cNvPr id="40962" name="Resim 2"/>
          <p:cNvPicPr>
            <a:picLocks noChangeAspect="1"/>
          </p:cNvPicPr>
          <p:nvPr/>
        </p:nvPicPr>
        <p:blipFill>
          <a:blip r:embed="rId2" cstate="print"/>
          <a:srcRect/>
          <a:stretch>
            <a:fillRect/>
          </a:stretch>
        </p:blipFill>
        <p:spPr bwMode="auto">
          <a:xfrm>
            <a:off x="6275389" y="153988"/>
            <a:ext cx="5737225" cy="4646612"/>
          </a:xfrm>
          <a:prstGeom prst="rect">
            <a:avLst/>
          </a:prstGeom>
          <a:noFill/>
          <a:ln w="9525">
            <a:noFill/>
            <a:miter lim="800000"/>
            <a:headEnd/>
            <a:tailEnd/>
          </a:ln>
        </p:spPr>
      </p:pic>
      <p:cxnSp>
        <p:nvCxnSpPr>
          <p:cNvPr id="9" name="Düz Bağlayıcı 8">
            <a:extLst>
              <a:ext uri="{FF2B5EF4-FFF2-40B4-BE49-F238E27FC236}"/>
            </a:extLst>
          </p:cNvPr>
          <p:cNvCxnSpPr>
            <a:cxnSpLocks/>
          </p:cNvCxnSpPr>
          <p:nvPr/>
        </p:nvCxnSpPr>
        <p:spPr>
          <a:xfrm>
            <a:off x="8768443" y="865415"/>
            <a:ext cx="717428" cy="2900281"/>
          </a:xfrm>
          <a:prstGeom prst="line">
            <a:avLst/>
          </a:prstGeom>
          <a:scene3d>
            <a:camera prst="orthographicFront"/>
            <a:lightRig rig="threePt" dir="t"/>
          </a:scene3d>
          <a:sp3d contourW="107950">
            <a:bevelT w="101600"/>
            <a:contourClr>
              <a:srgbClr val="FF0000"/>
            </a:contourClr>
          </a:sp3d>
        </p:spPr>
        <p:style>
          <a:lnRef idx="3">
            <a:schemeClr val="dk1"/>
          </a:lnRef>
          <a:fillRef idx="0">
            <a:schemeClr val="dk1"/>
          </a:fillRef>
          <a:effectRef idx="2">
            <a:schemeClr val="dk1"/>
          </a:effectRef>
          <a:fontRef idx="minor">
            <a:schemeClr val="tx1"/>
          </a:fontRef>
        </p:style>
      </p:cxnSp>
      <p:cxnSp>
        <p:nvCxnSpPr>
          <p:cNvPr id="13" name="Düz Bağlayıcı 12">
            <a:extLst>
              <a:ext uri="{FF2B5EF4-FFF2-40B4-BE49-F238E27FC236}"/>
            </a:extLst>
          </p:cNvPr>
          <p:cNvCxnSpPr>
            <a:cxnSpLocks/>
          </p:cNvCxnSpPr>
          <p:nvPr/>
        </p:nvCxnSpPr>
        <p:spPr>
          <a:xfrm>
            <a:off x="11054443" y="865413"/>
            <a:ext cx="778331" cy="2900280"/>
          </a:xfrm>
          <a:prstGeom prst="line">
            <a:avLst/>
          </a:prstGeom>
          <a:scene3d>
            <a:camera prst="orthographicFront"/>
            <a:lightRig rig="threePt" dir="t"/>
          </a:scene3d>
          <a:sp3d contourW="107950">
            <a:bevelT w="101600"/>
            <a:contourClr>
              <a:srgbClr val="FF0000"/>
            </a:contourClr>
          </a:sp3d>
        </p:spPr>
        <p:style>
          <a:lnRef idx="3">
            <a:schemeClr val="dk1"/>
          </a:lnRef>
          <a:fillRef idx="0">
            <a:schemeClr val="dk1"/>
          </a:fillRef>
          <a:effectRef idx="2">
            <a:schemeClr val="dk1"/>
          </a:effectRef>
          <a:fontRef idx="minor">
            <a:schemeClr val="tx1"/>
          </a:fontRef>
        </p:style>
      </p:cxnSp>
      <p:sp>
        <p:nvSpPr>
          <p:cNvPr id="40965" name="Metin kutusu 15"/>
          <p:cNvSpPr txBox="1">
            <a:spLocks noChangeArrowheads="1"/>
          </p:cNvSpPr>
          <p:nvPr/>
        </p:nvSpPr>
        <p:spPr bwMode="auto">
          <a:xfrm>
            <a:off x="8196264" y="506414"/>
            <a:ext cx="1449436" cy="369332"/>
          </a:xfrm>
          <a:prstGeom prst="rect">
            <a:avLst/>
          </a:prstGeom>
          <a:noFill/>
          <a:ln w="9525">
            <a:noFill/>
            <a:miter lim="800000"/>
            <a:headEnd/>
            <a:tailEnd/>
          </a:ln>
        </p:spPr>
        <p:txBody>
          <a:bodyPr wrap="none">
            <a:spAutoFit/>
          </a:bodyPr>
          <a:lstStyle/>
          <a:p>
            <a:r>
              <a:rPr lang="tr-TR">
                <a:latin typeface="Calibri" pitchFamily="34" charset="0"/>
              </a:rPr>
              <a:t>Birinci Aşama</a:t>
            </a:r>
          </a:p>
        </p:txBody>
      </p:sp>
      <p:sp>
        <p:nvSpPr>
          <p:cNvPr id="40966" name="Metin kutusu 16"/>
          <p:cNvSpPr txBox="1">
            <a:spLocks noChangeArrowheads="1"/>
          </p:cNvSpPr>
          <p:nvPr/>
        </p:nvSpPr>
        <p:spPr bwMode="auto">
          <a:xfrm>
            <a:off x="10596564" y="506414"/>
            <a:ext cx="1353256" cy="369332"/>
          </a:xfrm>
          <a:prstGeom prst="rect">
            <a:avLst/>
          </a:prstGeom>
          <a:noFill/>
          <a:ln w="9525">
            <a:noFill/>
            <a:miter lim="800000"/>
            <a:headEnd/>
            <a:tailEnd/>
          </a:ln>
        </p:spPr>
        <p:txBody>
          <a:bodyPr wrap="none">
            <a:spAutoFit/>
          </a:bodyPr>
          <a:lstStyle/>
          <a:p>
            <a:r>
              <a:rPr lang="tr-TR">
                <a:latin typeface="Calibri" pitchFamily="34" charset="0"/>
              </a:rPr>
              <a:t>İkinci Aşama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extLst>
          </p:cNvPr>
          <p:cNvSpPr txBox="1">
            <a:spLocks/>
          </p:cNvSpPr>
          <p:nvPr/>
        </p:nvSpPr>
        <p:spPr>
          <a:xfrm>
            <a:off x="49214" y="153988"/>
            <a:ext cx="11918951" cy="58229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tr-TR" dirty="0"/>
              <a:t>19 Temmuz 1921’de Eskişehir de Yunanlıların </a:t>
            </a:r>
            <a:r>
              <a:rPr lang="tr-TR" dirty="0" smtClean="0"/>
              <a:t>eline </a:t>
            </a:r>
            <a:r>
              <a:rPr lang="tr-TR" dirty="0"/>
              <a:t>geçince bu karar uygulandı.</a:t>
            </a:r>
          </a:p>
          <a:p>
            <a:pPr algn="just" fontAlgn="auto">
              <a:spcAft>
                <a:spcPts val="0"/>
              </a:spcAft>
              <a:defRPr/>
            </a:pPr>
            <a:r>
              <a:rPr lang="tr-TR" b="1" dirty="0">
                <a:solidFill>
                  <a:schemeClr val="tx2">
                    <a:lumMod val="75000"/>
                  </a:schemeClr>
                </a:solidFill>
              </a:rPr>
              <a:t>Geri çekilmenin nedenleri:</a:t>
            </a:r>
          </a:p>
          <a:p>
            <a:pPr marL="514350" indent="-514350" algn="just" fontAlgn="auto">
              <a:spcAft>
                <a:spcPts val="0"/>
              </a:spcAft>
              <a:buFont typeface="+mj-lt"/>
              <a:buAutoNum type="arabicPeriod"/>
              <a:defRPr/>
            </a:pPr>
            <a:r>
              <a:rPr lang="tr-TR" dirty="0">
                <a:solidFill>
                  <a:schemeClr val="accent5">
                    <a:lumMod val="50000"/>
                  </a:schemeClr>
                </a:solidFill>
              </a:rPr>
              <a:t>Ordunun tamamen imha olmaktan kurtarılması,</a:t>
            </a:r>
          </a:p>
          <a:p>
            <a:pPr marL="514350" indent="-514350" algn="just" fontAlgn="auto">
              <a:spcAft>
                <a:spcPts val="0"/>
              </a:spcAft>
              <a:buFont typeface="+mj-lt"/>
              <a:buAutoNum type="arabicPeriod"/>
              <a:defRPr/>
            </a:pPr>
            <a:r>
              <a:rPr lang="tr-TR" dirty="0">
                <a:solidFill>
                  <a:schemeClr val="accent5">
                    <a:lumMod val="50000"/>
                  </a:schemeClr>
                </a:solidFill>
              </a:rPr>
              <a:t>Yunan ordusunu </a:t>
            </a:r>
            <a:r>
              <a:rPr lang="tr-TR" dirty="0" smtClean="0">
                <a:solidFill>
                  <a:schemeClr val="accent5">
                    <a:lumMod val="50000"/>
                  </a:schemeClr>
                </a:solidFill>
              </a:rPr>
              <a:t>ikmal </a:t>
            </a:r>
            <a:r>
              <a:rPr lang="tr-TR" dirty="0">
                <a:solidFill>
                  <a:schemeClr val="accent5">
                    <a:lumMod val="50000"/>
                  </a:schemeClr>
                </a:solidFill>
              </a:rPr>
              <a:t>noktalarından uzaklaştırmak,</a:t>
            </a:r>
          </a:p>
          <a:p>
            <a:pPr marL="514350" indent="-514350" algn="just" fontAlgn="auto">
              <a:spcAft>
                <a:spcPts val="0"/>
              </a:spcAft>
              <a:buFont typeface="+mj-lt"/>
              <a:buAutoNum type="arabicPeriod"/>
              <a:defRPr/>
            </a:pPr>
            <a:r>
              <a:rPr lang="tr-TR" dirty="0">
                <a:solidFill>
                  <a:schemeClr val="accent5">
                    <a:lumMod val="50000"/>
                  </a:schemeClr>
                </a:solidFill>
              </a:rPr>
              <a:t>Yunan ordusunun Anadolu içlerine kadar ilerleme riskini almaya zorlamak,</a:t>
            </a:r>
          </a:p>
          <a:p>
            <a:pPr marL="514350" indent="-514350" algn="just" fontAlgn="auto">
              <a:spcAft>
                <a:spcPts val="0"/>
              </a:spcAft>
              <a:buFont typeface="+mj-lt"/>
              <a:buAutoNum type="arabicPeriod"/>
              <a:defRPr/>
            </a:pPr>
            <a:r>
              <a:rPr lang="tr-TR" dirty="0">
                <a:solidFill>
                  <a:schemeClr val="accent5">
                    <a:lumMod val="50000"/>
                  </a:schemeClr>
                </a:solidFill>
              </a:rPr>
              <a:t>Eskişehir’in elden çıkmasından sonra </a:t>
            </a:r>
            <a:r>
              <a:rPr lang="tr-TR" dirty="0" smtClean="0">
                <a:solidFill>
                  <a:schemeClr val="accent5">
                    <a:lumMod val="50000"/>
                  </a:schemeClr>
                </a:solidFill>
              </a:rPr>
              <a:t>Ankara’ya </a:t>
            </a:r>
            <a:r>
              <a:rPr lang="tr-TR" dirty="0">
                <a:solidFill>
                  <a:schemeClr val="accent5">
                    <a:lumMod val="50000"/>
                  </a:schemeClr>
                </a:solidFill>
              </a:rPr>
              <a:t>giden yolu örtmek</a:t>
            </a:r>
            <a:r>
              <a:rPr lang="tr-TR" dirty="0" smtClean="0">
                <a:solidFill>
                  <a:schemeClr val="accent5">
                    <a:lumMod val="50000"/>
                  </a:schemeClr>
                </a:solidFill>
              </a:rPr>
              <a:t>.</a:t>
            </a:r>
            <a:endParaRPr lang="tr-TR"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43010" name="Title 1"/>
          <p:cNvSpPr txBox="1">
            <a:spLocks/>
          </p:cNvSpPr>
          <p:nvPr/>
        </p:nvSpPr>
        <p:spPr bwMode="auto">
          <a:xfrm>
            <a:off x="101600" y="159657"/>
            <a:ext cx="11843657" cy="6415314"/>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800" b="1" dirty="0">
                <a:solidFill>
                  <a:srgbClr val="D82331"/>
                </a:solidFill>
                <a:latin typeface="Calibri" pitchFamily="34" charset="0"/>
              </a:rPr>
              <a:t>Başkomutanlık Kanunu (5 Ağustos 1921)</a:t>
            </a:r>
          </a:p>
          <a:p>
            <a:pPr algn="just">
              <a:lnSpc>
                <a:spcPct val="90000"/>
              </a:lnSpc>
            </a:pPr>
            <a:endParaRPr lang="tr-TR" sz="1400" dirty="0">
              <a:latin typeface="Calibri" pitchFamily="34" charset="0"/>
            </a:endParaRPr>
          </a:p>
          <a:p>
            <a:pPr marL="342900" indent="-342900" algn="just">
              <a:lnSpc>
                <a:spcPct val="90000"/>
              </a:lnSpc>
              <a:buFont typeface="Arial" charset="0"/>
              <a:buChar char="•"/>
            </a:pPr>
            <a:r>
              <a:rPr lang="tr-TR" sz="2600" dirty="0" smtClean="0">
                <a:latin typeface="+mn-lt"/>
              </a:rPr>
              <a:t>Ancak ordunun geri çekilmesi Ankara’da moralleri bozmuştu</a:t>
            </a:r>
            <a:r>
              <a:rPr lang="tr-TR" sz="2600" dirty="0">
                <a:latin typeface="+mn-lt"/>
              </a:rPr>
              <a:t>. H</a:t>
            </a:r>
            <a:r>
              <a:rPr lang="tr-TR" sz="2600" dirty="0" smtClean="0">
                <a:latin typeface="+mn-lt"/>
              </a:rPr>
              <a:t>alkın </a:t>
            </a:r>
            <a:r>
              <a:rPr lang="tr-TR" sz="2600" dirty="0">
                <a:latin typeface="+mn-lt"/>
              </a:rPr>
              <a:t>bir kısmı «Yunan geliyor» diyerek doğudaki şehirlere göç etmeye başlamıştı</a:t>
            </a:r>
            <a:r>
              <a:rPr lang="tr-TR" sz="2600" dirty="0" smtClean="0">
                <a:latin typeface="+mn-lt"/>
              </a:rPr>
              <a:t>. </a:t>
            </a:r>
            <a:r>
              <a:rPr lang="tr-TR" sz="2600" dirty="0" smtClean="0">
                <a:solidFill>
                  <a:srgbClr val="00B050"/>
                </a:solidFill>
                <a:latin typeface="+mn-lt"/>
              </a:rPr>
              <a:t>Mecliste yapılan gizli görüşmelerde meclisin Kayseri’ye taşınmasına karar verilmiş; hatta yazım araçları yola çıkarılmıştı.</a:t>
            </a:r>
            <a:endParaRPr lang="tr-TR" sz="2600" dirty="0">
              <a:solidFill>
                <a:srgbClr val="00B050"/>
              </a:solidFill>
              <a:latin typeface="+mn-lt"/>
            </a:endParaRPr>
          </a:p>
          <a:p>
            <a:pPr marL="342900" indent="-342900" algn="just">
              <a:lnSpc>
                <a:spcPct val="90000"/>
              </a:lnSpc>
              <a:buFont typeface="Arial" charset="0"/>
              <a:buChar char="•"/>
            </a:pPr>
            <a:endParaRPr lang="tr-TR" sz="1400" dirty="0" smtClean="0">
              <a:latin typeface="+mn-lt"/>
            </a:endParaRPr>
          </a:p>
          <a:p>
            <a:pPr algn="just" fontAlgn="auto">
              <a:spcAft>
                <a:spcPts val="0"/>
              </a:spcAft>
              <a:defRPr/>
            </a:pPr>
            <a:r>
              <a:rPr lang="tr-TR" sz="2600" dirty="0" smtClean="0">
                <a:latin typeface="+mn-lt"/>
              </a:rPr>
              <a:t>Mecliste </a:t>
            </a:r>
            <a:r>
              <a:rPr lang="tr-TR" sz="2600" dirty="0">
                <a:latin typeface="+mn-lt"/>
              </a:rPr>
              <a:t>Mustafa Kemal Paşa karşıtlarını </a:t>
            </a:r>
            <a:r>
              <a:rPr lang="tr-TR" sz="2600" dirty="0" smtClean="0">
                <a:latin typeface="+mn-lt"/>
              </a:rPr>
              <a:t>harekete geçmiş, özellikle </a:t>
            </a:r>
            <a:r>
              <a:rPr lang="tr-TR" sz="2600" dirty="0">
                <a:latin typeface="+mn-lt"/>
              </a:rPr>
              <a:t>de </a:t>
            </a:r>
            <a:r>
              <a:rPr lang="tr-TR" sz="2600" b="1" dirty="0">
                <a:latin typeface="+mn-lt"/>
              </a:rPr>
              <a:t>Enver Paşa yanlısı İttihatçılar</a:t>
            </a:r>
            <a:r>
              <a:rPr lang="tr-TR" sz="2600" dirty="0">
                <a:latin typeface="+mn-lt"/>
              </a:rPr>
              <a:t> bunu fırsata çevirmek için eleştirilerini </a:t>
            </a:r>
            <a:r>
              <a:rPr lang="tr-TR" sz="2600" dirty="0" smtClean="0">
                <a:latin typeface="+mn-lt"/>
              </a:rPr>
              <a:t>sertleştirmişlerdir.</a:t>
            </a:r>
          </a:p>
          <a:p>
            <a:pPr marL="228600" indent="-228600" algn="just">
              <a:lnSpc>
                <a:spcPct val="90000"/>
              </a:lnSpc>
              <a:spcBef>
                <a:spcPts val="1000"/>
              </a:spcBef>
              <a:buFont typeface="Arial" charset="0"/>
              <a:buChar char="•"/>
            </a:pPr>
            <a:r>
              <a:rPr lang="tr-TR" sz="2400" dirty="0">
                <a:latin typeface="Calibri" pitchFamily="34" charset="0"/>
              </a:rPr>
              <a:t>TBMM’de yapılan 4 Ağustos tarihli görüşmelerde Mustafa Kemal Paşa’nın ordunun başına geçmesi büyük çoğunluğunu muhalif milletvekillerinin oluşturduğu bir grup tarafından teklif edilmiştir.  </a:t>
            </a:r>
          </a:p>
          <a:p>
            <a:pPr marL="228600" indent="-228600" algn="just">
              <a:lnSpc>
                <a:spcPct val="90000"/>
              </a:lnSpc>
              <a:spcBef>
                <a:spcPts val="1000"/>
              </a:spcBef>
              <a:buFont typeface="Arial" charset="0"/>
              <a:buChar char="•"/>
            </a:pPr>
            <a:r>
              <a:rPr lang="tr-TR" sz="2400" dirty="0">
                <a:latin typeface="Calibri" pitchFamily="34" charset="0"/>
              </a:rPr>
              <a:t>Mustafa Kemal Paşa </a:t>
            </a:r>
            <a:r>
              <a:rPr lang="tr-TR" sz="2400" dirty="0" smtClean="0">
                <a:latin typeface="Calibri" pitchFamily="34" charset="0"/>
              </a:rPr>
              <a:t>bu </a:t>
            </a:r>
            <a:r>
              <a:rPr lang="tr-TR" sz="2400" dirty="0" smtClean="0">
                <a:solidFill>
                  <a:srgbClr val="FF0000"/>
                </a:solidFill>
                <a:latin typeface="Calibri" pitchFamily="34" charset="0"/>
              </a:rPr>
              <a:t>meclisin </a:t>
            </a:r>
            <a:r>
              <a:rPr lang="tr-TR" sz="2400" dirty="0">
                <a:solidFill>
                  <a:srgbClr val="FF0000"/>
                </a:solidFill>
                <a:latin typeface="Calibri" pitchFamily="34" charset="0"/>
              </a:rPr>
              <a:t>bu konuyla ilgili tüm yetkilerini 3 ay süreyle sınırlı olarak kullanmak şartıyla </a:t>
            </a:r>
            <a:r>
              <a:rPr lang="tr-TR" sz="2400" dirty="0" smtClean="0">
                <a:latin typeface="Calibri" pitchFamily="34" charset="0"/>
              </a:rPr>
              <a:t> </a:t>
            </a:r>
            <a:r>
              <a:rPr lang="tr-TR" sz="2400" dirty="0">
                <a:latin typeface="Calibri" pitchFamily="34" charset="0"/>
              </a:rPr>
              <a:t>teklife karşılık, </a:t>
            </a:r>
            <a:r>
              <a:rPr lang="tr-TR" sz="2400" dirty="0" smtClean="0">
                <a:latin typeface="Calibri" pitchFamily="34" charset="0"/>
              </a:rPr>
              <a:t>kabul </a:t>
            </a:r>
            <a:r>
              <a:rPr lang="tr-TR" sz="2400" dirty="0">
                <a:latin typeface="Calibri" pitchFamily="34" charset="0"/>
              </a:rPr>
              <a:t>edeceği yanıtını vermiştir. </a:t>
            </a:r>
          </a:p>
          <a:p>
            <a:pPr marL="228600" indent="-228600" algn="just">
              <a:lnSpc>
                <a:spcPct val="90000"/>
              </a:lnSpc>
              <a:spcBef>
                <a:spcPts val="1000"/>
              </a:spcBef>
              <a:buFont typeface="Arial" charset="0"/>
              <a:buChar char="•"/>
            </a:pPr>
            <a:r>
              <a:rPr lang="tr-TR" sz="2400" dirty="0">
                <a:latin typeface="Calibri" pitchFamily="34" charset="0"/>
              </a:rPr>
              <a:t>Teklifi sunan </a:t>
            </a:r>
            <a:r>
              <a:rPr lang="tr-TR" sz="2400" dirty="0" smtClean="0">
                <a:latin typeface="Calibri" pitchFamily="34" charset="0"/>
              </a:rPr>
              <a:t>muhalifler, </a:t>
            </a:r>
            <a:r>
              <a:rPr lang="tr-TR" sz="2400" dirty="0">
                <a:latin typeface="Calibri" pitchFamily="34" charset="0"/>
              </a:rPr>
              <a:t>Mustafa Kemal’in bu beklenmedik hamlesi karşısında itiraz etmişlerse de </a:t>
            </a:r>
            <a:r>
              <a:rPr lang="tr-TR" sz="2400" dirty="0">
                <a:solidFill>
                  <a:srgbClr val="FF0000"/>
                </a:solidFill>
                <a:latin typeface="Calibri" pitchFamily="34" charset="0"/>
              </a:rPr>
              <a:t>5 Ağustos 1921 tarihli gizli toplantının ardından TBMM, Mustafa Kemal Paşa’ya </a:t>
            </a:r>
            <a:r>
              <a:rPr lang="tr-TR" sz="2400" b="1" dirty="0" smtClean="0">
                <a:solidFill>
                  <a:srgbClr val="FF0000"/>
                </a:solidFill>
                <a:latin typeface="Calibri" pitchFamily="34" charset="0"/>
              </a:rPr>
              <a:t>hem Başkomutanlık yetkisini, hem de TBMM yetkilerini </a:t>
            </a:r>
            <a:r>
              <a:rPr lang="tr-TR" sz="2400" dirty="0" smtClean="0">
                <a:solidFill>
                  <a:srgbClr val="FF0000"/>
                </a:solidFill>
                <a:latin typeface="Calibri" pitchFamily="34" charset="0"/>
              </a:rPr>
              <a:t>vermiştir</a:t>
            </a:r>
            <a:r>
              <a:rPr lang="tr-TR" sz="2400" dirty="0">
                <a:latin typeface="Calibri" pitchFamily="34" charset="0"/>
              </a:rPr>
              <a:t>. </a:t>
            </a:r>
            <a:r>
              <a:rPr lang="tr-TR" sz="2400" dirty="0" smtClean="0">
                <a:solidFill>
                  <a:srgbClr val="00B050"/>
                </a:solidFill>
                <a:latin typeface="Calibri" pitchFamily="34" charset="0"/>
              </a:rPr>
              <a:t>Böylece Mustafa Kemal, tekrar askerliğe dönerek ulusunun kaderini eline almış oluyordu. </a:t>
            </a:r>
            <a:endParaRPr lang="tr-TR" sz="2400" dirty="0">
              <a:solidFill>
                <a:srgbClr val="00B050"/>
              </a:solidFill>
              <a:latin typeface="Calibri" pitchFamily="34" charset="0"/>
            </a:endParaRPr>
          </a:p>
          <a:p>
            <a:pPr algn="just" fontAlgn="auto">
              <a:spcAft>
                <a:spcPts val="0"/>
              </a:spcAft>
              <a:defRPr/>
            </a:pPr>
            <a:endParaRPr lang="tr-TR" sz="2600" dirty="0" smtClean="0">
              <a:latin typeface="+mn-lt"/>
            </a:endParaRPr>
          </a:p>
          <a:p>
            <a:pPr marL="342900" indent="-342900" algn="just">
              <a:lnSpc>
                <a:spcPct val="90000"/>
              </a:lnSpc>
              <a:buFont typeface="Arial" charset="0"/>
              <a:buChar char="•"/>
            </a:pPr>
            <a:endParaRPr lang="tr-TR" sz="2800" dirty="0">
              <a:latin typeface="Calibri" pitchFamily="34" charset="0"/>
            </a:endParaRPr>
          </a:p>
          <a:p>
            <a:pPr marL="342900" indent="-342900" algn="just">
              <a:lnSpc>
                <a:spcPct val="90000"/>
              </a:lnSpc>
              <a:buFont typeface="Arial" charset="0"/>
              <a:buChar char="•"/>
            </a:pPr>
            <a:endParaRPr lang="tr-TR" sz="2800" dirty="0" smtClean="0">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txBox="1">
            <a:spLocks/>
          </p:cNvSpPr>
          <p:nvPr/>
        </p:nvSpPr>
        <p:spPr bwMode="auto">
          <a:xfrm>
            <a:off x="4698546" y="595086"/>
            <a:ext cx="7005639"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dirty="0" smtClean="0">
                <a:latin typeface="Calibri" pitchFamily="34" charset="0"/>
              </a:rPr>
              <a:t>Muhalifler Mustafa Kemal Paşa’ya bu kadar çok yetki verilirse onun TBMM’yi kapatarak diktatör olacağını savunuyorlardı.  </a:t>
            </a:r>
            <a:r>
              <a:rPr lang="tr-TR" sz="2800" dirty="0" smtClean="0">
                <a:solidFill>
                  <a:srgbClr val="FF0000"/>
                </a:solidFill>
                <a:latin typeface="Calibri" pitchFamily="34" charset="0"/>
              </a:rPr>
              <a:t>Aslında TBMM’nin açılması için en baştan beri en çok onun çalıştığını görmüyorlardı. </a:t>
            </a:r>
          </a:p>
          <a:p>
            <a:pPr marL="228600" indent="-228600" algn="just">
              <a:lnSpc>
                <a:spcPct val="90000"/>
              </a:lnSpc>
              <a:spcBef>
                <a:spcPts val="1000"/>
              </a:spcBef>
              <a:buFont typeface="Arial" charset="0"/>
              <a:buChar char="•"/>
            </a:pPr>
            <a:r>
              <a:rPr lang="tr-TR" sz="2800" dirty="0" smtClean="0">
                <a:solidFill>
                  <a:srgbClr val="FF0000"/>
                </a:solidFill>
                <a:latin typeface="Calibri" pitchFamily="34" charset="0"/>
              </a:rPr>
              <a:t>Keza korktukları olmadı. Mustafa Kemal Paşa bu yetkileri yalnızca orduyu yeni bir savaşa (Sakarya Meydan Muharebesi’ne) hazırlamak için kullanmış ve ilk olarak </a:t>
            </a:r>
            <a:r>
              <a:rPr lang="tr-TR" sz="2800" b="1" dirty="0" smtClean="0">
                <a:solidFill>
                  <a:srgbClr val="FF0000"/>
                </a:solidFill>
                <a:latin typeface="Calibri" pitchFamily="34" charset="0"/>
              </a:rPr>
              <a:t>TEKALİF-İ MİLLLİYE </a:t>
            </a:r>
            <a:r>
              <a:rPr lang="tr-TR" sz="2800" dirty="0" smtClean="0">
                <a:solidFill>
                  <a:srgbClr val="FF0000"/>
                </a:solidFill>
                <a:latin typeface="Calibri" pitchFamily="34" charset="0"/>
              </a:rPr>
              <a:t>Emirlerini yayınlamıştır.</a:t>
            </a:r>
          </a:p>
        </p:txBody>
      </p:sp>
      <p:pic>
        <p:nvPicPr>
          <p:cNvPr id="45058" name="Resim 1"/>
          <p:cNvPicPr>
            <a:picLocks noChangeAspect="1"/>
          </p:cNvPicPr>
          <p:nvPr/>
        </p:nvPicPr>
        <p:blipFill>
          <a:blip r:embed="rId2" cstate="print"/>
          <a:srcRect/>
          <a:stretch>
            <a:fillRect/>
          </a:stretch>
        </p:blipFill>
        <p:spPr bwMode="auto">
          <a:xfrm>
            <a:off x="259444" y="444275"/>
            <a:ext cx="4244975" cy="5076825"/>
          </a:xfrm>
          <a:prstGeom prst="rect">
            <a:avLst/>
          </a:prstGeom>
          <a:noFill/>
          <a:ln w="9525">
            <a:noFill/>
            <a:miter lim="800000"/>
            <a:headEnd/>
            <a:tailEnd/>
          </a:ln>
        </p:spPr>
      </p:pic>
      <p:sp>
        <p:nvSpPr>
          <p:cNvPr id="8" name="Metin kutusu 7">
            <a:extLst>
              <a:ext uri="{FF2B5EF4-FFF2-40B4-BE49-F238E27FC236}"/>
            </a:extLst>
          </p:cNvPr>
          <p:cNvSpPr txBox="1"/>
          <p:nvPr/>
        </p:nvSpPr>
        <p:spPr>
          <a:xfrm>
            <a:off x="207739" y="5714827"/>
            <a:ext cx="4035876" cy="707886"/>
          </a:xfrm>
          <a:prstGeom prst="rect">
            <a:avLst/>
          </a:prstGeom>
          <a:noFill/>
        </p:spPr>
        <p:txBody>
          <a:bodyPr>
            <a:spAutoFit/>
          </a:bodyPr>
          <a:lstStyle/>
          <a:p>
            <a:pPr algn="ctr" fontAlgn="auto">
              <a:spcBef>
                <a:spcPts val="0"/>
              </a:spcBef>
              <a:spcAft>
                <a:spcPts val="0"/>
              </a:spcAft>
              <a:defRPr/>
            </a:pPr>
            <a:r>
              <a:rPr lang="tr-TR" sz="2000" dirty="0">
                <a:highlight>
                  <a:srgbClr val="FFFF00"/>
                </a:highlight>
                <a:latin typeface="+mn-lt"/>
                <a:cs typeface="+mn-cs"/>
              </a:rPr>
              <a:t>TBMM Orduları Başkomutanı Mustafa Kemal Paşa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46082" name="Title 1"/>
          <p:cNvSpPr txBox="1">
            <a:spLocks/>
          </p:cNvSpPr>
          <p:nvPr/>
        </p:nvSpPr>
        <p:spPr bwMode="auto">
          <a:xfrm>
            <a:off x="804865" y="261940"/>
            <a:ext cx="10910887" cy="6408737"/>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700" b="1" dirty="0">
                <a:solidFill>
                  <a:srgbClr val="D82331"/>
                </a:solidFill>
                <a:latin typeface="Calibri" pitchFamily="34" charset="0"/>
              </a:rPr>
              <a:t>Tekalif-i Milliye Emirleri (7-8 Ağustos 1921)</a:t>
            </a:r>
          </a:p>
          <a:p>
            <a:pPr marL="342900" indent="-342900" algn="just">
              <a:lnSpc>
                <a:spcPct val="90000"/>
              </a:lnSpc>
            </a:pPr>
            <a:r>
              <a:rPr lang="tr-TR" sz="2400" b="1" dirty="0">
                <a:latin typeface="Times New Roman" pitchFamily="18" charset="0"/>
              </a:rPr>
              <a:t>Mustafa Kemal Paşa, Başkomutan olduktan sonra ordunun acil ihtiyaçlarını karşılamak öncelikli iş haline gelmişti.</a:t>
            </a:r>
          </a:p>
          <a:p>
            <a:pPr marL="342900" indent="-342900" algn="just">
              <a:lnSpc>
                <a:spcPct val="90000"/>
              </a:lnSpc>
              <a:buFont typeface="Arial" charset="0"/>
              <a:buChar char="•"/>
            </a:pPr>
            <a:r>
              <a:rPr lang="tr-TR" sz="2400" dirty="0">
                <a:latin typeface="Times New Roman" pitchFamily="18" charset="0"/>
              </a:rPr>
              <a:t>İtilaf devletlerinin uyguladığı ambargo nedeniyle sanayisi tamamen dışarıya bağımlı olan Türkiye ordusunun ihtiyaçlarını temin edebilecek bir durumda değildi.</a:t>
            </a:r>
          </a:p>
          <a:p>
            <a:pPr marL="342900" indent="-342900" algn="just">
              <a:lnSpc>
                <a:spcPct val="90000"/>
              </a:lnSpc>
              <a:buFont typeface="Arial" charset="0"/>
              <a:buChar char="•"/>
            </a:pPr>
            <a:r>
              <a:rPr lang="tr-TR" sz="2400" dirty="0">
                <a:latin typeface="Times New Roman" pitchFamily="18" charset="0"/>
              </a:rPr>
              <a:t>Gelişmiş bir bankacılık geleneğinin olmadığı bir toplumda tasarruf gücü neredeyse sıfır olduğu için iç borçlanma da söz konusu değildi.</a:t>
            </a:r>
          </a:p>
          <a:p>
            <a:pPr marL="342900" indent="-342900" algn="just">
              <a:lnSpc>
                <a:spcPct val="90000"/>
              </a:lnSpc>
              <a:buFont typeface="Arial" charset="0"/>
              <a:buChar char="•"/>
            </a:pPr>
            <a:r>
              <a:rPr lang="tr-TR" sz="2400" dirty="0">
                <a:latin typeface="Times New Roman" pitchFamily="18" charset="0"/>
              </a:rPr>
              <a:t>Bu ortamda Mustafa Kemal Paşa, </a:t>
            </a:r>
            <a:r>
              <a:rPr lang="tr-TR" sz="2400" dirty="0">
                <a:solidFill>
                  <a:srgbClr val="FF0000"/>
                </a:solidFill>
                <a:latin typeface="Times New Roman" pitchFamily="18" charset="0"/>
              </a:rPr>
              <a:t>topyekûn savaş stratejisini geliştirmiş</a:t>
            </a:r>
            <a:r>
              <a:rPr lang="tr-TR" sz="2400" dirty="0">
                <a:latin typeface="Times New Roman" pitchFamily="18" charset="0"/>
              </a:rPr>
              <a:t> halkı sadece canıyla değil malıyla da savaşa çağırmıştır. </a:t>
            </a:r>
            <a:endParaRPr lang="tr-TR" sz="2400" b="1" dirty="0">
              <a:latin typeface="Times New Roman" pitchFamily="18" charset="0"/>
            </a:endParaRPr>
          </a:p>
          <a:p>
            <a:pPr marL="342900" indent="-342900" algn="just">
              <a:lnSpc>
                <a:spcPct val="90000"/>
              </a:lnSpc>
              <a:buFont typeface="Arial" charset="0"/>
              <a:buChar char="•"/>
            </a:pPr>
            <a:r>
              <a:rPr lang="tr-TR" sz="2400" dirty="0">
                <a:latin typeface="Times New Roman" pitchFamily="18" charset="0"/>
              </a:rPr>
              <a:t>Başkomutan Mustafa Kemal’in </a:t>
            </a:r>
            <a:r>
              <a:rPr lang="tr-TR" sz="2400" b="1" dirty="0">
                <a:latin typeface="Times New Roman" pitchFamily="18" charset="0"/>
              </a:rPr>
              <a:t>7-8 Ağustos 1921 tarihinde </a:t>
            </a:r>
            <a:r>
              <a:rPr lang="tr-TR" sz="2400" dirty="0">
                <a:latin typeface="Times New Roman" pitchFamily="18" charset="0"/>
              </a:rPr>
              <a:t>yayınladığı</a:t>
            </a:r>
            <a:r>
              <a:rPr lang="tr-TR" sz="2400" b="1" dirty="0">
                <a:latin typeface="Times New Roman" pitchFamily="18" charset="0"/>
              </a:rPr>
              <a:t> </a:t>
            </a:r>
            <a:r>
              <a:rPr lang="tr-TR" sz="2400" b="1" dirty="0" smtClean="0">
                <a:latin typeface="Times New Roman" pitchFamily="18" charset="0"/>
              </a:rPr>
              <a:t>TEKALİF-İ MİLLİYE </a:t>
            </a:r>
            <a:r>
              <a:rPr lang="tr-TR" sz="2400" b="1" dirty="0" err="1" smtClean="0">
                <a:latin typeface="Times New Roman" pitchFamily="18" charset="0"/>
              </a:rPr>
              <a:t>EMİRLERİ</a:t>
            </a:r>
            <a:r>
              <a:rPr lang="tr-TR" sz="2400" dirty="0" err="1" smtClean="0">
                <a:latin typeface="Times New Roman" pitchFamily="18" charset="0"/>
              </a:rPr>
              <a:t>ne</a:t>
            </a:r>
            <a:r>
              <a:rPr lang="tr-TR" sz="2400" dirty="0" smtClean="0">
                <a:latin typeface="Times New Roman" pitchFamily="18" charset="0"/>
              </a:rPr>
              <a:t> </a:t>
            </a:r>
            <a:r>
              <a:rPr lang="tr-TR" sz="2400" dirty="0">
                <a:latin typeface="Times New Roman" pitchFamily="18" charset="0"/>
              </a:rPr>
              <a:t>göre:</a:t>
            </a:r>
          </a:p>
          <a:p>
            <a:pPr marL="342900" indent="-342900" algn="just">
              <a:lnSpc>
                <a:spcPct val="90000"/>
              </a:lnSpc>
              <a:buFont typeface="Arial" charset="0"/>
              <a:buChar char="•"/>
            </a:pPr>
            <a:r>
              <a:rPr lang="tr-TR" sz="2400" dirty="0">
                <a:solidFill>
                  <a:schemeClr val="accent1"/>
                </a:solidFill>
              </a:rPr>
              <a:t>Ülke çapında Tekalifi milliye komisyonları kurulacak.</a:t>
            </a:r>
          </a:p>
          <a:p>
            <a:pPr marL="342900" indent="-342900" algn="just">
              <a:lnSpc>
                <a:spcPct val="90000"/>
              </a:lnSpc>
              <a:buFont typeface="Arial" charset="0"/>
              <a:buChar char="•"/>
            </a:pPr>
            <a:r>
              <a:rPr lang="tr-TR" sz="2400" dirty="0">
                <a:solidFill>
                  <a:srgbClr val="C00000"/>
                </a:solidFill>
              </a:rPr>
              <a:t>Her ev bir kat çamaşır, bir çift çorap ve çarık hazırlayacaktı.</a:t>
            </a:r>
          </a:p>
          <a:p>
            <a:pPr marL="342900" indent="-342900" algn="just">
              <a:lnSpc>
                <a:spcPct val="90000"/>
              </a:lnSpc>
              <a:buFont typeface="Arial" charset="0"/>
              <a:buChar char="•"/>
            </a:pPr>
            <a:r>
              <a:rPr lang="tr-TR" sz="2400" dirty="0">
                <a:solidFill>
                  <a:srgbClr val="C00000"/>
                </a:solidFill>
              </a:rPr>
              <a:t>Tüccar ve halk elindeki çamaşır, bez, kumaş, astar, kösele, hayvan malzemesi vs.nin % 40’ını, bedeli sonradan ödenmek şartıyla kendi bölgelerinde kurulan komisyona teslim edecekti.</a:t>
            </a:r>
          </a:p>
          <a:p>
            <a:pPr marL="342900" indent="-342900" algn="just">
              <a:lnSpc>
                <a:spcPct val="90000"/>
              </a:lnSpc>
              <a:buFont typeface="Arial" charset="0"/>
              <a:buChar char="•"/>
            </a:pPr>
            <a:r>
              <a:rPr lang="tr-TR" sz="2400" dirty="0">
                <a:solidFill>
                  <a:srgbClr val="C00000"/>
                </a:solidFill>
              </a:rPr>
              <a:t>Arpa, buğday, bulgur, mısır, mercimek, pirinç, yulaf, kasaplık hayvan, un, tuz, yağ, şeker </a:t>
            </a:r>
            <a:r>
              <a:rPr lang="tr-TR" sz="2400" dirty="0" err="1">
                <a:solidFill>
                  <a:srgbClr val="C00000"/>
                </a:solidFill>
              </a:rPr>
              <a:t>vb</a:t>
            </a:r>
            <a:r>
              <a:rPr lang="tr-TR" sz="2400" dirty="0">
                <a:solidFill>
                  <a:srgbClr val="C00000"/>
                </a:solidFill>
              </a:rPr>
              <a:t> gıda maddelerinin % 40’ı komisyonlara teslim edilecekti.</a:t>
            </a:r>
            <a:endParaRPr lang="tr-TR" sz="2400" dirty="0">
              <a:solidFill>
                <a:srgbClr val="C00000"/>
              </a:solidFill>
              <a:latin typeface="Times New Roman" pitchFamily="18" charset="0"/>
            </a:endParaRPr>
          </a:p>
        </p:txBody>
      </p:sp>
      <p:sp>
        <p:nvSpPr>
          <p:cNvPr id="46083" name="Dikdörtgen 6"/>
          <p:cNvSpPr>
            <a:spLocks noChangeArrowheads="1"/>
          </p:cNvSpPr>
          <p:nvPr/>
        </p:nvSpPr>
        <p:spPr bwMode="auto">
          <a:xfrm>
            <a:off x="4110038" y="220663"/>
            <a:ext cx="7956551" cy="523875"/>
          </a:xfrm>
          <a:prstGeom prst="rect">
            <a:avLst/>
          </a:prstGeom>
          <a:noFill/>
          <a:ln w="9525">
            <a:noFill/>
            <a:miter lim="800000"/>
            <a:headEnd/>
            <a:tailEnd/>
          </a:ln>
        </p:spPr>
        <p:txBody>
          <a:bodyPr>
            <a:spAutoFit/>
          </a:bodyPr>
          <a:lstStyle/>
          <a:p>
            <a:pPr algn="just"/>
            <a:endParaRPr lang="tr-TR" sz="2800">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extLst>
          </p:cNvPr>
          <p:cNvSpPr txBox="1">
            <a:spLocks/>
          </p:cNvSpPr>
          <p:nvPr/>
        </p:nvSpPr>
        <p:spPr>
          <a:xfrm>
            <a:off x="1220789" y="354013"/>
            <a:ext cx="10360025" cy="5822950"/>
          </a:xfrm>
          <a:prstGeom prst="rect">
            <a:avLst/>
          </a:prstGeom>
        </p:spPr>
        <p:txBody>
          <a:bodyPr/>
          <a:lstStyle/>
          <a:p>
            <a:pPr marL="342900" indent="-342900" algn="just">
              <a:lnSpc>
                <a:spcPct val="90000"/>
              </a:lnSpc>
              <a:spcBef>
                <a:spcPts val="1000"/>
              </a:spcBef>
              <a:buFont typeface="Calibri Light" pitchFamily="34" charset="0"/>
              <a:buChar char="•"/>
            </a:pPr>
            <a:r>
              <a:rPr lang="tr-TR" sz="2800" dirty="0">
                <a:solidFill>
                  <a:schemeClr val="accent1"/>
                </a:solidFill>
                <a:latin typeface="Calibri" pitchFamily="34" charset="0"/>
              </a:rPr>
              <a:t> </a:t>
            </a:r>
            <a:r>
              <a:rPr lang="tr-TR" sz="2400" dirty="0">
                <a:solidFill>
                  <a:srgbClr val="C00000"/>
                </a:solidFill>
                <a:latin typeface="Times New Roman" pitchFamily="18" charset="0"/>
              </a:rPr>
              <a:t>Halk elindeki at, deve, katır, eşek, merkep gibi ulaşım araçları ile  ordu malzemesini taşımak için ayda bir defa olmak üzere 100 km kullanılacaktı.</a:t>
            </a:r>
          </a:p>
          <a:p>
            <a:pPr marL="342900" indent="-342900" algn="just">
              <a:lnSpc>
                <a:spcPct val="90000"/>
              </a:lnSpc>
              <a:spcBef>
                <a:spcPts val="1000"/>
              </a:spcBef>
              <a:buFont typeface="Calibri Light" pitchFamily="34" charset="0"/>
              <a:buChar char="•"/>
            </a:pPr>
            <a:r>
              <a:rPr lang="tr-TR" sz="2400" dirty="0">
                <a:solidFill>
                  <a:srgbClr val="C00000"/>
                </a:solidFill>
                <a:latin typeface="Times New Roman" pitchFamily="18" charset="0"/>
              </a:rPr>
              <a:t>Ordunun ihtiyacı </a:t>
            </a:r>
            <a:r>
              <a:rPr lang="tr-TR" sz="2400" dirty="0" smtClean="0">
                <a:solidFill>
                  <a:srgbClr val="C00000"/>
                </a:solidFill>
                <a:latin typeface="Times New Roman" pitchFamily="18" charset="0"/>
              </a:rPr>
              <a:t>olan, </a:t>
            </a:r>
            <a:r>
              <a:rPr lang="tr-TR" sz="2400" dirty="0">
                <a:solidFill>
                  <a:srgbClr val="C00000"/>
                </a:solidFill>
                <a:latin typeface="Times New Roman" pitchFamily="18" charset="0"/>
              </a:rPr>
              <a:t>terk edilmiş bütün mallara el konulacaktı.</a:t>
            </a:r>
          </a:p>
          <a:p>
            <a:pPr marL="342900" indent="-342900" algn="just">
              <a:lnSpc>
                <a:spcPct val="90000"/>
              </a:lnSpc>
              <a:spcBef>
                <a:spcPts val="1000"/>
              </a:spcBef>
              <a:buFont typeface="Calibri Light" pitchFamily="34" charset="0"/>
              <a:buChar char="•"/>
            </a:pPr>
            <a:r>
              <a:rPr lang="tr-TR" sz="2400" dirty="0">
                <a:solidFill>
                  <a:srgbClr val="C00000"/>
                </a:solidFill>
                <a:latin typeface="Times New Roman" pitchFamily="18" charset="0"/>
              </a:rPr>
              <a:t>Akaryakıt, araba lastiği, gaz yağı, tutkal, buji, kablo, akü, batarya, pil, çivi, nal, mıh, semer, belleme, ip, urgan vb. araç gereçlerin % 40’ı komisyonlara teslim edilecekti.</a:t>
            </a:r>
          </a:p>
          <a:p>
            <a:pPr marL="342900" indent="-342900" algn="just">
              <a:lnSpc>
                <a:spcPct val="90000"/>
              </a:lnSpc>
              <a:spcBef>
                <a:spcPts val="1000"/>
              </a:spcBef>
              <a:buFont typeface="Calibri Light" pitchFamily="34" charset="0"/>
              <a:buChar char="•"/>
            </a:pPr>
            <a:r>
              <a:rPr lang="tr-TR" sz="2400" dirty="0">
                <a:solidFill>
                  <a:srgbClr val="C00000"/>
                </a:solidFill>
                <a:latin typeface="Times New Roman" pitchFamily="18" charset="0"/>
              </a:rPr>
              <a:t> Silah ve malzeme yapan demirci, marangoz, saraç, dökümcü gibi meslek sahipleri ordunun emrine alınacaktı.</a:t>
            </a:r>
          </a:p>
          <a:p>
            <a:pPr marL="342900" indent="-342900" algn="just">
              <a:lnSpc>
                <a:spcPct val="90000"/>
              </a:lnSpc>
              <a:spcBef>
                <a:spcPts val="1000"/>
              </a:spcBef>
              <a:buFont typeface="Calibri Light" pitchFamily="34" charset="0"/>
              <a:buChar char="•"/>
            </a:pPr>
            <a:r>
              <a:rPr lang="tr-TR" sz="2400" dirty="0">
                <a:latin typeface="Times New Roman" pitchFamily="18" charset="0"/>
              </a:rPr>
              <a:t>Emirlerin eksiksiz uygulanması ve yolsuzlukların önlenmesi için üyeleri doğrudan Başkomutan tarafından belirlenen </a:t>
            </a:r>
            <a:r>
              <a:rPr lang="tr-TR" sz="2400" b="1" dirty="0">
                <a:latin typeface="Times New Roman" pitchFamily="18" charset="0"/>
              </a:rPr>
              <a:t>İstiklal Mahkemeleri </a:t>
            </a:r>
            <a:r>
              <a:rPr lang="tr-TR" sz="2400" dirty="0" smtClean="0">
                <a:latin typeface="Times New Roman" pitchFamily="18" charset="0"/>
              </a:rPr>
              <a:t>kuruldu</a:t>
            </a:r>
            <a:r>
              <a:rPr lang="tr-TR" sz="2400" dirty="0">
                <a:latin typeface="Times New Roman" pitchFamily="18" charset="0"/>
              </a:rPr>
              <a:t>. </a:t>
            </a:r>
          </a:p>
          <a:p>
            <a:pPr marL="342900" indent="-342900" algn="just">
              <a:lnSpc>
                <a:spcPct val="90000"/>
              </a:lnSpc>
              <a:spcBef>
                <a:spcPts val="1000"/>
              </a:spcBef>
              <a:buFont typeface="Calibri Light" pitchFamily="34" charset="0"/>
              <a:buChar char="•"/>
            </a:pPr>
            <a:r>
              <a:rPr lang="tr-TR" sz="2400" dirty="0">
                <a:latin typeface="Times New Roman" pitchFamily="18" charset="0"/>
              </a:rPr>
              <a:t>Başkomutanın isteğiyle Milletvekillerinden oluşturulan heyetler Anadolu’ya gönderilerek </a:t>
            </a:r>
            <a:r>
              <a:rPr lang="tr-TR" sz="2400" b="1" dirty="0">
                <a:latin typeface="Times New Roman" pitchFamily="18" charset="0"/>
              </a:rPr>
              <a:t>askere alı</a:t>
            </a:r>
            <a:r>
              <a:rPr lang="tr-TR" sz="2400" dirty="0">
                <a:latin typeface="Times New Roman" pitchFamily="18" charset="0"/>
              </a:rPr>
              <a:t>m işlemleri hızlandırıldı</a:t>
            </a:r>
            <a:r>
              <a:rPr lang="tr-TR" sz="2400" dirty="0" smtClean="0">
                <a:latin typeface="Times New Roman" pitchFamily="18" charset="0"/>
              </a:rPr>
              <a:t>.</a:t>
            </a:r>
          </a:p>
          <a:p>
            <a:pPr marL="342900" indent="-342900" algn="just">
              <a:lnSpc>
                <a:spcPct val="90000"/>
              </a:lnSpc>
              <a:spcBef>
                <a:spcPts val="1000"/>
              </a:spcBef>
              <a:buFont typeface="Calibri Light" pitchFamily="34" charset="0"/>
              <a:buChar char="•"/>
            </a:pPr>
            <a:r>
              <a:rPr lang="tr-TR" sz="2400" b="1" dirty="0" smtClean="0">
                <a:latin typeface="Times New Roman" pitchFamily="18" charset="0"/>
              </a:rPr>
              <a:t>Kurtuluş Savaşı bitince halktan alınanların bedelleri sahiplerine ödenmiştir. </a:t>
            </a:r>
            <a:endParaRPr lang="tr-TR" sz="2400" b="1" dirty="0">
              <a:latin typeface="Times New Roman" pitchFamily="18" charset="0"/>
            </a:endParaRPr>
          </a:p>
          <a:p>
            <a:pPr marL="342900" indent="-342900" algn="just">
              <a:lnSpc>
                <a:spcPct val="90000"/>
              </a:lnSpc>
              <a:spcBef>
                <a:spcPts val="1000"/>
              </a:spcBef>
              <a:buFont typeface="Calibri Light" pitchFamily="34" charset="0"/>
              <a:buChar char="•"/>
            </a:pPr>
            <a:endParaRPr lang="tr-TR" sz="2400" dirty="0">
              <a:solidFill>
                <a:schemeClr val="accent1"/>
              </a:solidFill>
              <a:latin typeface="Times New Roman" pitchFamily="18" charset="0"/>
            </a:endParaRPr>
          </a:p>
          <a:p>
            <a:pPr marL="342900" indent="-342900" algn="just">
              <a:lnSpc>
                <a:spcPct val="90000"/>
              </a:lnSpc>
              <a:spcBef>
                <a:spcPts val="1000"/>
              </a:spcBef>
              <a:buFont typeface="Calibri Light" pitchFamily="34" charset="0"/>
              <a:buAutoNum type="arabicPeriod"/>
            </a:pPr>
            <a:endParaRPr lang="tr-TR" sz="2800" dirty="0">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a:extLst>
              <a:ext uri="{FF2B5EF4-FFF2-40B4-BE49-F238E27FC236}"/>
            </a:extLst>
          </p:cNvPr>
          <p:cNvSpPr txBox="1">
            <a:spLocks/>
          </p:cNvSpPr>
          <p:nvPr/>
        </p:nvSpPr>
        <p:spPr>
          <a:xfrm>
            <a:off x="4291013" y="261938"/>
            <a:ext cx="7639051" cy="5943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gn="just" fontAlgn="auto">
              <a:spcAft>
                <a:spcPts val="0"/>
              </a:spcAft>
              <a:buFont typeface="Arial" panose="020B0604020202020204" pitchFamily="34" charset="0"/>
              <a:buChar char="•"/>
              <a:defRPr/>
            </a:pPr>
            <a:endParaRPr lang="tr-TR" sz="2800" dirty="0">
              <a:latin typeface="+mn-lt"/>
            </a:endParaRPr>
          </a:p>
        </p:txBody>
      </p:sp>
      <p:sp>
        <p:nvSpPr>
          <p:cNvPr id="49155" name="Dikdörtgen 6"/>
          <p:cNvSpPr>
            <a:spLocks noChangeArrowheads="1"/>
          </p:cNvSpPr>
          <p:nvPr/>
        </p:nvSpPr>
        <p:spPr bwMode="auto">
          <a:xfrm>
            <a:off x="809626" y="763589"/>
            <a:ext cx="10385425" cy="4832092"/>
          </a:xfrm>
          <a:prstGeom prst="rect">
            <a:avLst/>
          </a:prstGeom>
          <a:noFill/>
          <a:ln w="9525">
            <a:noFill/>
            <a:miter lim="800000"/>
            <a:headEnd/>
            <a:tailEnd/>
          </a:ln>
        </p:spPr>
        <p:txBody>
          <a:bodyPr>
            <a:spAutoFit/>
          </a:bodyPr>
          <a:lstStyle/>
          <a:p>
            <a:pPr marL="457200" indent="-457200" algn="just">
              <a:buFont typeface="Arial" charset="0"/>
              <a:buChar char="•"/>
            </a:pPr>
            <a:r>
              <a:rPr lang="tr-TR" sz="2800" b="1" dirty="0">
                <a:solidFill>
                  <a:srgbClr val="D82331"/>
                </a:solidFill>
                <a:latin typeface="Calibri" pitchFamily="34" charset="0"/>
              </a:rPr>
              <a:t>Sakarya Meydan Muharebesi (23 Ağustos-13 Eylül 1921)</a:t>
            </a:r>
          </a:p>
          <a:p>
            <a:pPr marL="457200" indent="-457200" algn="just">
              <a:buFont typeface="Arial" charset="0"/>
              <a:buChar char="•"/>
            </a:pPr>
            <a:r>
              <a:rPr lang="tr-TR" sz="2800" dirty="0">
                <a:latin typeface="Calibri" pitchFamily="34" charset="0"/>
              </a:rPr>
              <a:t>Tekalif-i Milliye Emirlerinin 7-8 Ağustos’ta yayınlanmasının ardından Yunan ordusunun ilerleyişine kadar geçen süre oldukça azdır.</a:t>
            </a:r>
          </a:p>
          <a:p>
            <a:pPr marL="457200" indent="-457200" algn="just">
              <a:buFont typeface="Arial" charset="0"/>
              <a:buChar char="•"/>
            </a:pPr>
            <a:r>
              <a:rPr lang="tr-TR" sz="2800" dirty="0">
                <a:latin typeface="Calibri" pitchFamily="34" charset="0"/>
              </a:rPr>
              <a:t>Bu kısıtlı zaman diliminde Türk ordusu, içinden çıktığı Türk milletinin fedakarlıkları ve insan üstü çabası sayesinde Sakarya Savaşı’nı kazanacak güce ulaşmıştır.</a:t>
            </a:r>
          </a:p>
          <a:p>
            <a:pPr marL="457200" indent="-457200" algn="just">
              <a:buFont typeface="Arial" charset="0"/>
              <a:buChar char="•"/>
            </a:pPr>
            <a:r>
              <a:rPr lang="tr-TR" sz="2800" dirty="0">
                <a:latin typeface="Calibri" pitchFamily="34" charset="0"/>
              </a:rPr>
              <a:t>Bu dünya tarihindeki ordu-millet bütünleşmesinin en güzel örneğidir. </a:t>
            </a:r>
            <a:r>
              <a:rPr lang="tr-TR" sz="2800" dirty="0" smtClean="0">
                <a:solidFill>
                  <a:srgbClr val="00B050"/>
                </a:solidFill>
                <a:latin typeface="Calibri" pitchFamily="34" charset="0"/>
              </a:rPr>
              <a:t>Dünya tarihinde eşine rastlanmayan cephe gerisi seferberliği hayata geçirmiştir. </a:t>
            </a:r>
            <a:r>
              <a:rPr lang="tr-TR" sz="2800" dirty="0" smtClean="0">
                <a:solidFill>
                  <a:srgbClr val="C00000"/>
                </a:solidFill>
                <a:latin typeface="Calibri" pitchFamily="34" charset="0"/>
              </a:rPr>
              <a:t>Harp </a:t>
            </a:r>
            <a:r>
              <a:rPr lang="tr-TR" sz="2800" dirty="0">
                <a:solidFill>
                  <a:srgbClr val="C00000"/>
                </a:solidFill>
                <a:latin typeface="Calibri" pitchFamily="34" charset="0"/>
              </a:rPr>
              <a:t>tarihi </a:t>
            </a:r>
            <a:r>
              <a:rPr lang="tr-TR" sz="2800" dirty="0" smtClean="0">
                <a:solidFill>
                  <a:srgbClr val="C00000"/>
                </a:solidFill>
                <a:latin typeface="Calibri" pitchFamily="34" charset="0"/>
              </a:rPr>
              <a:t>uzmanları, </a:t>
            </a:r>
            <a:r>
              <a:rPr lang="tr-TR" sz="2800" dirty="0">
                <a:solidFill>
                  <a:srgbClr val="C00000"/>
                </a:solidFill>
                <a:latin typeface="Calibri" pitchFamily="34" charset="0"/>
              </a:rPr>
              <a:t>Sakarya Savaşı’nın Türk ve Yunan ordularının savaşı olarak </a:t>
            </a:r>
            <a:r>
              <a:rPr lang="tr-TR" sz="2800" dirty="0" smtClean="0">
                <a:solidFill>
                  <a:srgbClr val="C00000"/>
                </a:solidFill>
                <a:latin typeface="Calibri" pitchFamily="34" charset="0"/>
              </a:rPr>
              <a:t>değil, </a:t>
            </a:r>
            <a:r>
              <a:rPr lang="tr-TR" sz="2800" dirty="0">
                <a:solidFill>
                  <a:srgbClr val="C00000"/>
                </a:solidFill>
                <a:latin typeface="Calibri" pitchFamily="34" charset="0"/>
              </a:rPr>
              <a:t>Türk ve Yunan milletlerinin savaşı olarak kabul etmektedirler.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15362" name="Title 1"/>
          <p:cNvSpPr txBox="1">
            <a:spLocks/>
          </p:cNvSpPr>
          <p:nvPr/>
        </p:nvSpPr>
        <p:spPr bwMode="auto">
          <a:xfrm>
            <a:off x="246743" y="99390"/>
            <a:ext cx="10904755" cy="6417523"/>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600" dirty="0">
                <a:solidFill>
                  <a:srgbClr val="D82331"/>
                </a:solidFill>
                <a:latin typeface="Times New Roman" panose="02020603050405020304" pitchFamily="18" charset="0"/>
                <a:cs typeface="Times New Roman" panose="02020603050405020304" pitchFamily="18" charset="0"/>
              </a:rPr>
              <a:t>Batı Cephesi:</a:t>
            </a:r>
          </a:p>
          <a:p>
            <a:pPr marL="342900" indent="-342900" algn="just">
              <a:lnSpc>
                <a:spcPct val="90000"/>
              </a:lnSpc>
              <a:buFont typeface="Arial" charset="0"/>
              <a:buChar char="•"/>
            </a:pPr>
            <a:endParaRPr lang="tr-TR" sz="2600" dirty="0">
              <a:latin typeface="Times New Roman" panose="02020603050405020304" pitchFamily="18" charset="0"/>
              <a:cs typeface="Times New Roman" panose="02020603050405020304" pitchFamily="18" charset="0"/>
            </a:endParaRPr>
          </a:p>
          <a:p>
            <a:pPr marL="342900" indent="-342900" algn="just">
              <a:lnSpc>
                <a:spcPct val="90000"/>
              </a:lnSpc>
              <a:buFont typeface="Arial" charset="0"/>
              <a:buChar char="•"/>
            </a:pPr>
            <a:r>
              <a:rPr lang="tr-TR" sz="2600" dirty="0">
                <a:latin typeface="Times New Roman" panose="02020603050405020304" pitchFamily="18" charset="0"/>
                <a:cs typeface="Times New Roman" panose="02020603050405020304" pitchFamily="18" charset="0"/>
              </a:rPr>
              <a:t>15 Mayıs 1919’da İzmir’i İşgal eden Yunan ordusu işgal sahasını genişletirken, halk üzerinde olumsuz bir takım davranışlar sergilemiştir. </a:t>
            </a:r>
            <a:r>
              <a:rPr lang="tr-TR" sz="2600" dirty="0" smtClean="0">
                <a:solidFill>
                  <a:schemeClr val="accent6"/>
                </a:solidFill>
                <a:latin typeface="Times New Roman" pitchFamily="18" charset="0"/>
                <a:cs typeface="Times New Roman" panose="02020603050405020304" pitchFamily="18" charset="0"/>
              </a:rPr>
              <a:t>Bu durum Paris Konferansı’nda tepkiyle karşılanmış, Yunanlılar ile </a:t>
            </a:r>
            <a:r>
              <a:rPr lang="tr-TR" sz="2600" dirty="0" err="1" smtClean="0">
                <a:solidFill>
                  <a:schemeClr val="accent6"/>
                </a:solidFill>
                <a:latin typeface="Times New Roman" pitchFamily="18" charset="0"/>
                <a:cs typeface="Times New Roman" panose="02020603050405020304" pitchFamily="18" charset="0"/>
              </a:rPr>
              <a:t>Kuva-yı</a:t>
            </a:r>
            <a:r>
              <a:rPr lang="tr-TR" sz="2600" dirty="0" smtClean="0">
                <a:solidFill>
                  <a:schemeClr val="accent6"/>
                </a:solidFill>
                <a:latin typeface="Times New Roman" pitchFamily="18" charset="0"/>
                <a:cs typeface="Times New Roman" panose="02020603050405020304" pitchFamily="18" charset="0"/>
              </a:rPr>
              <a:t> </a:t>
            </a:r>
            <a:r>
              <a:rPr lang="tr-TR" sz="2600" dirty="0" err="1" smtClean="0">
                <a:solidFill>
                  <a:schemeClr val="accent6"/>
                </a:solidFill>
                <a:latin typeface="Times New Roman" pitchFamily="18" charset="0"/>
                <a:cs typeface="Times New Roman" panose="02020603050405020304" pitchFamily="18" charset="0"/>
              </a:rPr>
              <a:t>Milli’ye</a:t>
            </a:r>
            <a:r>
              <a:rPr lang="tr-TR" sz="2600" dirty="0" smtClean="0">
                <a:solidFill>
                  <a:schemeClr val="accent6"/>
                </a:solidFill>
                <a:latin typeface="Times New Roman" pitchFamily="18" charset="0"/>
                <a:cs typeface="Times New Roman" panose="02020603050405020304" pitchFamily="18" charset="0"/>
              </a:rPr>
              <a:t> arasındaki sınırın tespiti için İngiliz </a:t>
            </a:r>
            <a:r>
              <a:rPr lang="tr-TR" sz="2600" dirty="0">
                <a:solidFill>
                  <a:schemeClr val="accent6"/>
                </a:solidFill>
                <a:latin typeface="Times New Roman" pitchFamily="18" charset="0"/>
                <a:cs typeface="Times New Roman" panose="02020603050405020304" pitchFamily="18" charset="0"/>
              </a:rPr>
              <a:t>General Milne </a:t>
            </a:r>
            <a:r>
              <a:rPr lang="tr-TR" sz="2600" dirty="0" smtClean="0">
                <a:solidFill>
                  <a:schemeClr val="accent6"/>
                </a:solidFill>
                <a:latin typeface="Times New Roman" pitchFamily="18" charset="0"/>
                <a:cs typeface="Times New Roman" panose="02020603050405020304" pitchFamily="18" charset="0"/>
              </a:rPr>
              <a:t>bölgeye gönderilmiştir.. Bu çerçevede 3 </a:t>
            </a:r>
            <a:r>
              <a:rPr lang="tr-TR" sz="2600" dirty="0">
                <a:solidFill>
                  <a:schemeClr val="accent6"/>
                </a:solidFill>
                <a:latin typeface="Times New Roman" pitchFamily="18" charset="0"/>
                <a:cs typeface="Times New Roman" panose="02020603050405020304" pitchFamily="18" charset="0"/>
              </a:rPr>
              <a:t>Kasım 1919’da kendi adıyla anılan «Milne Hattı» </a:t>
            </a:r>
            <a:r>
              <a:rPr lang="tr-TR" sz="2600" dirty="0" smtClean="0">
                <a:solidFill>
                  <a:schemeClr val="accent6"/>
                </a:solidFill>
                <a:latin typeface="Times New Roman" pitchFamily="18" charset="0"/>
                <a:cs typeface="Times New Roman" panose="02020603050405020304" pitchFamily="18" charset="0"/>
              </a:rPr>
              <a:t>çizilmiş, buna göre söz konusu hat </a:t>
            </a:r>
            <a:r>
              <a:rPr lang="tr-TR" sz="2600" dirty="0">
                <a:solidFill>
                  <a:srgbClr val="0070C0"/>
                </a:solidFill>
                <a:latin typeface="Times New Roman" panose="02020603050405020304" pitchFamily="18" charset="0"/>
                <a:cs typeface="Times New Roman" panose="02020603050405020304" pitchFamily="18" charset="0"/>
              </a:rPr>
              <a:t>Ayvalık’tan başlayarak </a:t>
            </a:r>
            <a:r>
              <a:rPr lang="tr-TR" sz="2600" dirty="0" smtClean="0">
                <a:solidFill>
                  <a:srgbClr val="0070C0"/>
                </a:solidFill>
                <a:latin typeface="Times New Roman" panose="02020603050405020304" pitchFamily="18" charset="0"/>
                <a:cs typeface="Times New Roman" panose="02020603050405020304" pitchFamily="18" charset="0"/>
              </a:rPr>
              <a:t>Akmaz, Gölmarmara, Aydın-Selçuk’a kadar </a:t>
            </a:r>
            <a:r>
              <a:rPr lang="tr-TR" sz="2600" dirty="0" smtClean="0">
                <a:latin typeface="Times New Roman" panose="02020603050405020304" pitchFamily="18" charset="0"/>
                <a:cs typeface="Times New Roman" panose="02020603050405020304" pitchFamily="18" charset="0"/>
              </a:rPr>
              <a:t>uzanıyordu. Ayrıca General Milne </a:t>
            </a:r>
            <a:r>
              <a:rPr lang="tr-TR" sz="2600" dirty="0" smtClean="0">
                <a:solidFill>
                  <a:schemeClr val="accent6"/>
                </a:solidFill>
                <a:latin typeface="Times New Roman" pitchFamily="18" charset="0"/>
                <a:cs typeface="Times New Roman" panose="02020603050405020304" pitchFamily="18" charset="0"/>
              </a:rPr>
              <a:t>Harbiye Nezareti’ne sunduğu </a:t>
            </a:r>
            <a:r>
              <a:rPr lang="tr-TR" sz="2600" dirty="0" smtClean="0">
                <a:latin typeface="Times New Roman" panose="02020603050405020304" pitchFamily="18" charset="0"/>
                <a:cs typeface="Times New Roman" panose="02020603050405020304" pitchFamily="18" charset="0"/>
              </a:rPr>
              <a:t>raporunda</a:t>
            </a:r>
            <a:r>
              <a:rPr lang="tr-TR" sz="2600" dirty="0" smtClean="0">
                <a:solidFill>
                  <a:schemeClr val="accent6"/>
                </a:solidFill>
                <a:latin typeface="Times New Roman" pitchFamily="18" charset="0"/>
                <a:cs typeface="Times New Roman" panose="02020603050405020304" pitchFamily="18" charset="0"/>
              </a:rPr>
              <a:t> </a:t>
            </a:r>
            <a:r>
              <a:rPr lang="tr-TR" sz="2600" dirty="0">
                <a:solidFill>
                  <a:schemeClr val="accent6"/>
                </a:solidFill>
                <a:latin typeface="Times New Roman" pitchFamily="18" charset="0"/>
                <a:cs typeface="Times New Roman" panose="02020603050405020304" pitchFamily="18" charset="0"/>
              </a:rPr>
              <a:t>Türk </a:t>
            </a:r>
            <a:r>
              <a:rPr lang="tr-TR" sz="2600" dirty="0" smtClean="0">
                <a:solidFill>
                  <a:schemeClr val="accent6"/>
                </a:solidFill>
                <a:latin typeface="Times New Roman" pitchFamily="18" charset="0"/>
                <a:cs typeface="Times New Roman" panose="02020603050405020304" pitchFamily="18" charset="0"/>
              </a:rPr>
              <a:t>kuvvetlerinin 3 km çekilmesi istenmiştir.</a:t>
            </a:r>
            <a:endParaRPr lang="tr-TR" sz="2600" dirty="0">
              <a:solidFill>
                <a:schemeClr val="accent6"/>
              </a:solidFill>
              <a:latin typeface="Times New Roman" pitchFamily="18" charset="0"/>
              <a:cs typeface="Times New Roman" panose="02020603050405020304" pitchFamily="18" charset="0"/>
            </a:endParaRPr>
          </a:p>
          <a:p>
            <a:pPr marL="342900" indent="-342900" algn="just">
              <a:lnSpc>
                <a:spcPct val="90000"/>
              </a:lnSpc>
              <a:buFont typeface="Arial" charset="0"/>
              <a:buChar char="•"/>
            </a:pPr>
            <a:r>
              <a:rPr lang="tr-TR" sz="2600" dirty="0" smtClean="0">
                <a:solidFill>
                  <a:srgbClr val="00B050"/>
                </a:solidFill>
                <a:latin typeface="Times New Roman" pitchFamily="18" charset="0"/>
                <a:cs typeface="Times New Roman" panose="02020603050405020304" pitchFamily="18" charset="0"/>
              </a:rPr>
              <a:t>Milne </a:t>
            </a:r>
            <a:r>
              <a:rPr lang="tr-TR" sz="2600" dirty="0">
                <a:solidFill>
                  <a:srgbClr val="00B050"/>
                </a:solidFill>
                <a:latin typeface="Times New Roman" pitchFamily="18" charset="0"/>
                <a:cs typeface="Times New Roman" panose="02020603050405020304" pitchFamily="18" charset="0"/>
              </a:rPr>
              <a:t>Hattı </a:t>
            </a:r>
            <a:r>
              <a:rPr lang="tr-TR" sz="2600" dirty="0" smtClean="0">
                <a:solidFill>
                  <a:srgbClr val="00B050"/>
                </a:solidFill>
                <a:latin typeface="Times New Roman" pitchFamily="18" charset="0"/>
                <a:cs typeface="Times New Roman" panose="02020603050405020304" pitchFamily="18" charset="0"/>
              </a:rPr>
              <a:t>Anadolu’da büyük bir tepkiye neden olmuştu. Mustafa Kemal Paşa, 1919 aralık sonunda batı Anadolu’daki komutanlara Yunanlıların Batı Anadolu’yu ilhak etmek için geldiklerini belirterek silahlı direnişe devam edilmesini istedi. </a:t>
            </a:r>
          </a:p>
          <a:p>
            <a:pPr marL="342900" indent="-342900" algn="just">
              <a:lnSpc>
                <a:spcPct val="90000"/>
              </a:lnSpc>
              <a:buFont typeface="Arial" charset="0"/>
              <a:buChar char="•"/>
            </a:pPr>
            <a:r>
              <a:rPr lang="tr-TR" sz="2600" dirty="0" smtClean="0">
                <a:solidFill>
                  <a:srgbClr val="00B050"/>
                </a:solidFill>
                <a:latin typeface="Times New Roman" pitchFamily="18" charset="0"/>
                <a:cs typeface="Times New Roman" panose="02020603050405020304" pitchFamily="18" charset="0"/>
              </a:rPr>
              <a:t>Bu arada </a:t>
            </a:r>
            <a:r>
              <a:rPr lang="tr-TR" sz="2600" dirty="0" err="1" smtClean="0">
                <a:solidFill>
                  <a:srgbClr val="00B050"/>
                </a:solidFill>
                <a:latin typeface="Times New Roman" pitchFamily="18" charset="0"/>
                <a:cs typeface="Times New Roman" panose="02020603050405020304" pitchFamily="18" charset="0"/>
              </a:rPr>
              <a:t>Milne</a:t>
            </a:r>
            <a:r>
              <a:rPr lang="tr-TR" sz="2600" dirty="0" smtClean="0">
                <a:solidFill>
                  <a:srgbClr val="00B050"/>
                </a:solidFill>
                <a:latin typeface="Times New Roman" pitchFamily="18" charset="0"/>
                <a:cs typeface="Times New Roman" panose="02020603050405020304" pitchFamily="18" charset="0"/>
              </a:rPr>
              <a:t> Hattı, </a:t>
            </a:r>
            <a:r>
              <a:rPr lang="tr-TR" sz="2600" dirty="0" smtClean="0">
                <a:solidFill>
                  <a:srgbClr val="00B050"/>
                </a:solidFill>
                <a:latin typeface="Times New Roman" pitchFamily="18" charset="0"/>
                <a:cs typeface="Times New Roman" panose="02020603050405020304" pitchFamily="18" charset="0"/>
              </a:rPr>
              <a:t>Yunan ordusunun Batı Anadolu’daki işgalini </a:t>
            </a:r>
            <a:r>
              <a:rPr lang="tr-TR" sz="2600" smtClean="0">
                <a:solidFill>
                  <a:srgbClr val="00B050"/>
                </a:solidFill>
                <a:latin typeface="Times New Roman" pitchFamily="18" charset="0"/>
                <a:cs typeface="Times New Roman" panose="02020603050405020304" pitchFamily="18" charset="0"/>
              </a:rPr>
              <a:t>sınırlandırmış görünmesine </a:t>
            </a:r>
            <a:r>
              <a:rPr lang="tr-TR" sz="2600" dirty="0" smtClean="0">
                <a:solidFill>
                  <a:srgbClr val="00B050"/>
                </a:solidFill>
                <a:latin typeface="Times New Roman" pitchFamily="18" charset="0"/>
                <a:cs typeface="Times New Roman" panose="02020603050405020304" pitchFamily="18" charset="0"/>
              </a:rPr>
              <a:t>rağmen Yunan </a:t>
            </a:r>
            <a:r>
              <a:rPr lang="tr-TR" sz="2600" dirty="0" smtClean="0">
                <a:solidFill>
                  <a:srgbClr val="00B050"/>
                </a:solidFill>
                <a:latin typeface="Times New Roman" pitchFamily="18" charset="0"/>
                <a:cs typeface="Times New Roman" panose="02020603050405020304" pitchFamily="18" charset="0"/>
              </a:rPr>
              <a:t>işgal sahasını da meşrulaştırmış oluyordu..</a:t>
            </a:r>
            <a:endParaRPr lang="tr-TR" sz="2600" dirty="0">
              <a:solidFill>
                <a:srgbClr val="00B050"/>
              </a:solidFill>
              <a:latin typeface="Times New Roman" pitchFamily="18" charset="0"/>
              <a:cs typeface="Times New Roman" panose="02020603050405020304" pitchFamily="18" charset="0"/>
            </a:endParaRPr>
          </a:p>
          <a:p>
            <a:pPr algn="just">
              <a:lnSpc>
                <a:spcPct val="90000"/>
              </a:lnSpc>
            </a:pPr>
            <a:endParaRPr lang="tr-TR" sz="2600" dirty="0">
              <a:latin typeface="Times New Roman"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txBox="1">
            <a:spLocks/>
          </p:cNvSpPr>
          <p:nvPr/>
        </p:nvSpPr>
        <p:spPr bwMode="auto">
          <a:xfrm>
            <a:off x="188686" y="232229"/>
            <a:ext cx="11441341" cy="635725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dirty="0">
                <a:latin typeface="Calibri" pitchFamily="34" charset="0"/>
              </a:rPr>
              <a:t>Mustafa Kemal Paşa karargahını Ankara’nın 35 km güneybatısındaki </a:t>
            </a:r>
            <a:r>
              <a:rPr lang="tr-TR" sz="2800" dirty="0" err="1">
                <a:latin typeface="Calibri" pitchFamily="34" charset="0"/>
              </a:rPr>
              <a:t>Alagöz’de</a:t>
            </a:r>
            <a:r>
              <a:rPr lang="tr-TR" sz="2800" dirty="0">
                <a:latin typeface="Calibri" pitchFamily="34" charset="0"/>
              </a:rPr>
              <a:t> kurmuştur.</a:t>
            </a:r>
          </a:p>
          <a:p>
            <a:pPr marL="228600" indent="-228600" algn="just">
              <a:lnSpc>
                <a:spcPct val="90000"/>
              </a:lnSpc>
              <a:spcBef>
                <a:spcPts val="1000"/>
              </a:spcBef>
              <a:buFont typeface="Arial" charset="0"/>
              <a:buChar char="•"/>
            </a:pPr>
            <a:r>
              <a:rPr lang="tr-TR" sz="2800" b="1" dirty="0">
                <a:latin typeface="Calibri" pitchFamily="34" charset="0"/>
              </a:rPr>
              <a:t>17 Ağustos’ta </a:t>
            </a:r>
            <a:r>
              <a:rPr lang="tr-TR" sz="2800" dirty="0">
                <a:latin typeface="Calibri" pitchFamily="34" charset="0"/>
              </a:rPr>
              <a:t>Eskişehir’den ilerlemeye başlayan Yunan ordusu 23 Ağustos’tan itibaren Türk mevzilerini zorlamaya başlamışlardır</a:t>
            </a:r>
            <a:r>
              <a:rPr lang="tr-TR" sz="2800" dirty="0" smtClean="0">
                <a:latin typeface="Calibri" pitchFamily="34" charset="0"/>
              </a:rPr>
              <a:t>. </a:t>
            </a:r>
            <a:r>
              <a:rPr lang="tr-TR" sz="2800" dirty="0" smtClean="0">
                <a:solidFill>
                  <a:srgbClr val="00B050"/>
                </a:solidFill>
                <a:latin typeface="Calibri" pitchFamily="34" charset="0"/>
              </a:rPr>
              <a:t>Hedefi Kral </a:t>
            </a:r>
            <a:r>
              <a:rPr lang="tr-TR" sz="2800" dirty="0" err="1" smtClean="0">
                <a:solidFill>
                  <a:srgbClr val="00B050"/>
                </a:solidFill>
                <a:latin typeface="Calibri" pitchFamily="34" charset="0"/>
              </a:rPr>
              <a:t>Constantine’nin</a:t>
            </a:r>
            <a:r>
              <a:rPr lang="tr-TR" sz="2800" dirty="0" smtClean="0">
                <a:solidFill>
                  <a:srgbClr val="00B050"/>
                </a:solidFill>
                <a:latin typeface="Calibri" pitchFamily="34" charset="0"/>
              </a:rPr>
              <a:t> işaret ettiği Ankara idi.</a:t>
            </a:r>
            <a:endParaRPr lang="tr-TR" sz="2800" dirty="0">
              <a:solidFill>
                <a:srgbClr val="00B050"/>
              </a:solidFill>
              <a:latin typeface="Calibri" pitchFamily="34" charset="0"/>
            </a:endParaRPr>
          </a:p>
          <a:p>
            <a:pPr marL="228600" indent="-228600" algn="just">
              <a:lnSpc>
                <a:spcPct val="90000"/>
              </a:lnSpc>
              <a:spcBef>
                <a:spcPts val="1000"/>
              </a:spcBef>
              <a:buFont typeface="Arial" charset="0"/>
              <a:buChar char="•"/>
            </a:pPr>
            <a:r>
              <a:rPr lang="tr-TR" sz="2800" dirty="0" smtClean="0">
                <a:latin typeface="Calibri" pitchFamily="34" charset="0"/>
              </a:rPr>
              <a:t>Yunanlılar </a:t>
            </a:r>
            <a:r>
              <a:rPr lang="tr-TR" sz="2800" dirty="0">
                <a:latin typeface="Calibri" pitchFamily="34" charset="0"/>
              </a:rPr>
              <a:t>savaşın başında büyük bir başarı elde etmişler, Mangal Dağı, Çal Dağı, Türbe Tepe gibi önemli yerleri ele geçirmişlerdir</a:t>
            </a:r>
            <a:r>
              <a:rPr lang="tr-TR" sz="2800" dirty="0" smtClean="0">
                <a:latin typeface="Calibri" pitchFamily="34" charset="0"/>
              </a:rPr>
              <a:t>.</a:t>
            </a:r>
            <a:r>
              <a:rPr lang="tr-TR" sz="2800" dirty="0" smtClean="0">
                <a:solidFill>
                  <a:srgbClr val="00B050"/>
                </a:solidFill>
                <a:latin typeface="Calibri" pitchFamily="34" charset="0"/>
              </a:rPr>
              <a:t> Yaklaşık 100 km.lik bir hatta cereyan eden savaşta, Türk mevzileri bir çok yerden bozulunca </a:t>
            </a:r>
            <a:r>
              <a:rPr lang="tr-TR" sz="2800" dirty="0" smtClean="0">
                <a:latin typeface="Calibri" pitchFamily="34" charset="0"/>
              </a:rPr>
              <a:t>Mustafa </a:t>
            </a:r>
            <a:r>
              <a:rPr lang="tr-TR" sz="2800" dirty="0">
                <a:latin typeface="Calibri" pitchFamily="34" charset="0"/>
              </a:rPr>
              <a:t>Kemal Paşa, bilinen bütün askeri taktikleri alt üst eden emrini verir: </a:t>
            </a:r>
            <a:r>
              <a:rPr lang="tr-TR" sz="2800" dirty="0" smtClean="0">
                <a:solidFill>
                  <a:srgbClr val="FF0000"/>
                </a:solidFill>
                <a:latin typeface="Calibri" pitchFamily="34" charset="0"/>
              </a:rPr>
              <a:t>“Hattı </a:t>
            </a:r>
            <a:r>
              <a:rPr lang="tr-TR" sz="2800" dirty="0">
                <a:solidFill>
                  <a:srgbClr val="FF0000"/>
                </a:solidFill>
                <a:latin typeface="Calibri" pitchFamily="34" charset="0"/>
              </a:rPr>
              <a:t>müdafaa yoktur sathı müdafaa vardır. O satıh, bütün vatandır. Vatanın her karış toprağı vatandaş kanıyla sulanmadıkça düşmana terk edilemez</a:t>
            </a:r>
            <a:r>
              <a:rPr lang="tr-TR" sz="2800" dirty="0" smtClean="0">
                <a:solidFill>
                  <a:srgbClr val="FF0000"/>
                </a:solidFill>
                <a:latin typeface="Calibri" pitchFamily="34" charset="0"/>
              </a:rPr>
              <a:t>.”</a:t>
            </a:r>
            <a:endParaRPr lang="tr-TR" sz="2800" dirty="0">
              <a:solidFill>
                <a:srgbClr val="FF0000"/>
              </a:solidFill>
              <a:latin typeface="Calibri" pitchFamily="34" charset="0"/>
            </a:endParaRPr>
          </a:p>
          <a:p>
            <a:pPr marL="228600" indent="-228600" algn="just">
              <a:lnSpc>
                <a:spcPct val="90000"/>
              </a:lnSpc>
              <a:spcBef>
                <a:spcPts val="1000"/>
              </a:spcBef>
              <a:buFont typeface="Arial" charset="0"/>
              <a:buChar char="•"/>
            </a:pPr>
            <a:r>
              <a:rPr lang="tr-TR" sz="2800" dirty="0">
                <a:latin typeface="Calibri" pitchFamily="34" charset="0"/>
              </a:rPr>
              <a:t>Bu taktik ile Yunan ilerleyişi durdurulur. Türk ordusu </a:t>
            </a:r>
            <a:r>
              <a:rPr lang="tr-TR" sz="2800" b="1" dirty="0" err="1">
                <a:latin typeface="Calibri" pitchFamily="34" charset="0"/>
              </a:rPr>
              <a:t>Duatepe</a:t>
            </a:r>
            <a:r>
              <a:rPr lang="tr-TR" sz="2800" b="1" dirty="0">
                <a:latin typeface="Calibri" pitchFamily="34" charset="0"/>
              </a:rPr>
              <a:t> bölgesi</a:t>
            </a:r>
            <a:r>
              <a:rPr lang="tr-TR" sz="2800" dirty="0">
                <a:latin typeface="Calibri" pitchFamily="34" charset="0"/>
              </a:rPr>
              <a:t>nde karşı taarruza geçerek Yunan ordusunu geri çekilmeye zorlar. </a:t>
            </a:r>
            <a:r>
              <a:rPr lang="tr-TR" sz="2800" b="1" dirty="0" smtClean="0">
                <a:solidFill>
                  <a:srgbClr val="00B050"/>
                </a:solidFill>
                <a:latin typeface="Calibri" pitchFamily="34" charset="0"/>
              </a:rPr>
              <a:t>6 Eylülde taarruz yeteneğini kaybeden Yunan ordusu, </a:t>
            </a:r>
            <a:r>
              <a:rPr lang="tr-TR" sz="2800" dirty="0" smtClean="0">
                <a:latin typeface="Calibri" pitchFamily="34" charset="0"/>
              </a:rPr>
              <a:t>13 Eylül’de tamamen </a:t>
            </a:r>
            <a:r>
              <a:rPr lang="tr-TR" sz="2800" dirty="0">
                <a:latin typeface="Calibri" pitchFamily="34" charset="0"/>
              </a:rPr>
              <a:t>geri çekilmiştir.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txBox="1">
            <a:spLocks/>
          </p:cNvSpPr>
          <p:nvPr/>
        </p:nvSpPr>
        <p:spPr bwMode="auto">
          <a:xfrm>
            <a:off x="203201" y="153988"/>
            <a:ext cx="11798300"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endParaRPr lang="tr-TR" sz="2800">
              <a:solidFill>
                <a:schemeClr val="accent1"/>
              </a:solidFill>
              <a:latin typeface="Calibri" pitchFamily="34" charset="0"/>
            </a:endParaRP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endParaRPr lang="tr-TR" sz="2800">
              <a:latin typeface="Calibri" pitchFamily="34" charset="0"/>
            </a:endParaRPr>
          </a:p>
        </p:txBody>
      </p:sp>
      <p:pic>
        <p:nvPicPr>
          <p:cNvPr id="51202" name="Resim 1"/>
          <p:cNvPicPr>
            <a:picLocks noChangeAspect="1"/>
          </p:cNvPicPr>
          <p:nvPr/>
        </p:nvPicPr>
        <p:blipFill>
          <a:blip r:embed="rId2" cstate="print"/>
          <a:srcRect/>
          <a:stretch>
            <a:fillRect/>
          </a:stretch>
        </p:blipFill>
        <p:spPr bwMode="auto">
          <a:xfrm>
            <a:off x="474663" y="228600"/>
            <a:ext cx="11150600" cy="6057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txBox="1">
            <a:spLocks/>
          </p:cNvSpPr>
          <p:nvPr/>
        </p:nvSpPr>
        <p:spPr bwMode="auto">
          <a:xfrm>
            <a:off x="693739" y="742952"/>
            <a:ext cx="10769600" cy="590391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dirty="0">
                <a:solidFill>
                  <a:prstClr val="black"/>
                </a:solidFill>
                <a:latin typeface="Calibri" pitchFamily="34" charset="0"/>
              </a:rPr>
              <a:t>Sakarya Meydan Muharebesi 22 gün 22 gece sürmüştür. 25.000 askerimiz şehit düşmüştür. 7’si tümen komutanı olmak üzere  350 subay şehit olmuştur. Bu nedenle Sakarya Savaşı tarihimize «</a:t>
            </a:r>
            <a:r>
              <a:rPr lang="tr-TR" sz="2800" dirty="0">
                <a:solidFill>
                  <a:srgbClr val="FF0000"/>
                </a:solidFill>
                <a:latin typeface="Calibri" pitchFamily="34" charset="0"/>
              </a:rPr>
              <a:t>Subaylar Savaşı</a:t>
            </a:r>
            <a:r>
              <a:rPr lang="tr-TR" sz="2800" dirty="0">
                <a:solidFill>
                  <a:prstClr val="black"/>
                </a:solidFill>
                <a:latin typeface="Calibri" pitchFamily="34" charset="0"/>
              </a:rPr>
              <a:t>» olarak geçmiştir. </a:t>
            </a:r>
          </a:p>
          <a:p>
            <a:pPr marL="228600" indent="-228600" algn="just">
              <a:lnSpc>
                <a:spcPct val="90000"/>
              </a:lnSpc>
              <a:spcBef>
                <a:spcPts val="1000"/>
              </a:spcBef>
              <a:buFont typeface="Arial" charset="0"/>
              <a:buChar char="•"/>
            </a:pPr>
            <a:r>
              <a:rPr lang="tr-TR" sz="2800" dirty="0">
                <a:solidFill>
                  <a:prstClr val="black"/>
                </a:solidFill>
                <a:latin typeface="Calibri" pitchFamily="34" charset="0"/>
              </a:rPr>
              <a:t>Sakarya Savaşı milli mücadeledeki </a:t>
            </a:r>
            <a:r>
              <a:rPr lang="tr-TR" sz="2800" dirty="0">
                <a:solidFill>
                  <a:srgbClr val="C00000"/>
                </a:solidFill>
                <a:latin typeface="Calibri" pitchFamily="34" charset="0"/>
              </a:rPr>
              <a:t>son savunma </a:t>
            </a:r>
            <a:r>
              <a:rPr lang="tr-TR" sz="2800" dirty="0" smtClean="0">
                <a:solidFill>
                  <a:srgbClr val="C00000"/>
                </a:solidFill>
                <a:latin typeface="Calibri" pitchFamily="34" charset="0"/>
              </a:rPr>
              <a:t>savaşı </a:t>
            </a:r>
            <a:r>
              <a:rPr lang="tr-TR" sz="2800" dirty="0">
                <a:solidFill>
                  <a:prstClr val="black"/>
                </a:solidFill>
                <a:latin typeface="Calibri" pitchFamily="34" charset="0"/>
              </a:rPr>
              <a:t>olmuştur</a:t>
            </a:r>
            <a:r>
              <a:rPr lang="tr-TR" sz="2800" dirty="0" smtClean="0">
                <a:solidFill>
                  <a:prstClr val="black"/>
                </a:solidFill>
                <a:latin typeface="Calibri" pitchFamily="34" charset="0"/>
              </a:rPr>
              <a:t>. </a:t>
            </a:r>
            <a:r>
              <a:rPr lang="tr-TR" sz="2800" dirty="0" smtClean="0">
                <a:solidFill>
                  <a:srgbClr val="00B050"/>
                </a:solidFill>
                <a:latin typeface="Calibri" pitchFamily="34" charset="0"/>
              </a:rPr>
              <a:t>Türk ordusunun II. Viyana Kuşatması’ndan bu yana devam </a:t>
            </a:r>
            <a:r>
              <a:rPr lang="tr-TR" sz="2800" dirty="0" err="1" smtClean="0">
                <a:solidFill>
                  <a:srgbClr val="00B050"/>
                </a:solidFill>
                <a:latin typeface="Calibri" pitchFamily="34" charset="0"/>
              </a:rPr>
              <a:t>edegelen</a:t>
            </a:r>
            <a:r>
              <a:rPr lang="tr-TR" sz="2800" dirty="0" smtClean="0">
                <a:solidFill>
                  <a:srgbClr val="00B050"/>
                </a:solidFill>
                <a:latin typeface="Calibri" pitchFamily="34" charset="0"/>
              </a:rPr>
              <a:t> çekilişi sonlanmış, artık taarruz durumuna gelmişti. </a:t>
            </a:r>
            <a:r>
              <a:rPr lang="tr-TR" sz="2800" dirty="0" smtClean="0">
                <a:solidFill>
                  <a:prstClr val="black"/>
                </a:solidFill>
                <a:latin typeface="Calibri" pitchFamily="34" charset="0"/>
              </a:rPr>
              <a:t>Yunan </a:t>
            </a:r>
            <a:r>
              <a:rPr lang="tr-TR" sz="2800" dirty="0">
                <a:solidFill>
                  <a:prstClr val="black"/>
                </a:solidFill>
                <a:latin typeface="Calibri" pitchFamily="34" charset="0"/>
              </a:rPr>
              <a:t>ordusu bu yenilginin ardından Afyon bölgesine çekilip savunma pozisyonuna geçmiştir.</a:t>
            </a:r>
          </a:p>
          <a:p>
            <a:pPr marL="228600" indent="-228600" algn="just">
              <a:lnSpc>
                <a:spcPct val="90000"/>
              </a:lnSpc>
              <a:spcBef>
                <a:spcPts val="1000"/>
              </a:spcBef>
              <a:buFont typeface="Arial" charset="0"/>
              <a:buChar char="•"/>
            </a:pPr>
            <a:r>
              <a:rPr lang="tr-TR" sz="2800" dirty="0">
                <a:solidFill>
                  <a:prstClr val="black"/>
                </a:solidFill>
                <a:latin typeface="Calibri" pitchFamily="34" charset="0"/>
              </a:rPr>
              <a:t>Savaş sonrasında Mustafa Kemal Paşa’nın Başkomutanlık yetkisi 6 ay uzatılmış, kendisine TBMM tarafından </a:t>
            </a:r>
            <a:r>
              <a:rPr lang="tr-TR" sz="2800" dirty="0">
                <a:solidFill>
                  <a:srgbClr val="C00000"/>
                </a:solidFill>
                <a:latin typeface="Calibri" pitchFamily="34" charset="0"/>
              </a:rPr>
              <a:t>Gazilik unvanı ve Mareşallik </a:t>
            </a:r>
            <a:r>
              <a:rPr lang="tr-TR" sz="2800" dirty="0">
                <a:solidFill>
                  <a:prstClr val="black"/>
                </a:solidFill>
                <a:latin typeface="Calibri" pitchFamily="34" charset="0"/>
              </a:rPr>
              <a:t>rütbesi verilmiştir.</a:t>
            </a:r>
          </a:p>
        </p:txBody>
      </p:sp>
    </p:spTree>
    <p:extLst>
      <p:ext uri="{BB962C8B-B14F-4D97-AF65-F5344CB8AC3E}">
        <p14:creationId xmlns:p14="http://schemas.microsoft.com/office/powerpoint/2010/main" xmlns="" val="3586109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SAKARYA meydan </a:t>
            </a:r>
            <a:r>
              <a:rPr lang="tr-TR" dirty="0" err="1" smtClean="0"/>
              <a:t>muharebesİ</a:t>
            </a:r>
            <a:endParaRPr lang="tr-TR" dirty="0"/>
          </a:p>
        </p:txBody>
      </p:sp>
      <p:sp>
        <p:nvSpPr>
          <p:cNvPr id="3" name="2 İçerik Yer Tutucusu"/>
          <p:cNvSpPr>
            <a:spLocks noGrp="1"/>
          </p:cNvSpPr>
          <p:nvPr>
            <p:ph idx="1"/>
          </p:nvPr>
        </p:nvSpPr>
        <p:spPr>
          <a:xfrm>
            <a:off x="406400" y="1554163"/>
            <a:ext cx="11582400" cy="5122408"/>
          </a:xfrm>
          <a:solidFill>
            <a:schemeClr val="bg1"/>
          </a:solidFill>
        </p:spPr>
        <p:txBody>
          <a:bodyPr>
            <a:normAutofit/>
          </a:bodyPr>
          <a:lstStyle/>
          <a:p>
            <a:r>
              <a:rPr lang="tr-TR" sz="2800" dirty="0" smtClean="0"/>
              <a:t>YUNAN TAARRUZU OLARAK BAŞLAMIŞ, TBMM ORDULARININ TAARRUZU İLE SONA ERMİŞTİR.</a:t>
            </a:r>
          </a:p>
          <a:p>
            <a:r>
              <a:rPr lang="tr-TR" sz="2800" dirty="0" smtClean="0"/>
              <a:t>YUNAN ORDUSUNUN TAARRUZ GÜCÜ KIRILDI. (SON YUNAN TAARRUZU)</a:t>
            </a:r>
          </a:p>
          <a:p>
            <a:r>
              <a:rPr lang="tr-TR" sz="2800" dirty="0" smtClean="0"/>
              <a:t>ÜSTÜNLÜK TBMM ORDULARINA GEÇTİ.</a:t>
            </a:r>
          </a:p>
          <a:p>
            <a:r>
              <a:rPr lang="tr-TR" sz="2800" dirty="0" smtClean="0">
                <a:latin typeface="Times New Roman"/>
                <a:ea typeface="Calibri"/>
              </a:rPr>
              <a:t>TÜRK ORDULARININ 1683’TEN </a:t>
            </a:r>
            <a:r>
              <a:rPr lang="tr-TR" sz="2800" dirty="0">
                <a:latin typeface="Times New Roman"/>
                <a:ea typeface="Calibri"/>
              </a:rPr>
              <a:t>BERİ SÜREN GERİ </a:t>
            </a:r>
            <a:r>
              <a:rPr lang="tr-TR" sz="2800" dirty="0" smtClean="0">
                <a:latin typeface="Times New Roman"/>
                <a:ea typeface="Calibri"/>
              </a:rPr>
              <a:t>ÇEKİLMESİ </a:t>
            </a:r>
            <a:r>
              <a:rPr lang="tr-TR" sz="2800" dirty="0">
                <a:latin typeface="Times New Roman"/>
                <a:ea typeface="Calibri"/>
              </a:rPr>
              <a:t>SONA </a:t>
            </a:r>
            <a:r>
              <a:rPr lang="tr-TR" sz="2800" dirty="0" smtClean="0">
                <a:latin typeface="Times New Roman"/>
                <a:ea typeface="Calibri"/>
              </a:rPr>
              <a:t>ERMİŞTİR.</a:t>
            </a:r>
          </a:p>
          <a:p>
            <a:r>
              <a:rPr lang="tr-TR" sz="2800" dirty="0" smtClean="0"/>
              <a:t>FRANSA İLE </a:t>
            </a:r>
            <a:r>
              <a:rPr lang="tr-TR" sz="2800" b="1" dirty="0" smtClean="0"/>
              <a:t>ANKARA ANTLAŞMASI</a:t>
            </a:r>
            <a:r>
              <a:rPr lang="tr-TR" sz="2800" dirty="0" smtClean="0"/>
              <a:t>, AZERBAYCAN, ERMENİSTAN VE GÜRCİSTAN İLE </a:t>
            </a:r>
            <a:r>
              <a:rPr lang="tr-TR" sz="2800" b="1" dirty="0" smtClean="0"/>
              <a:t>KARS ANTLAŞMASI </a:t>
            </a:r>
            <a:r>
              <a:rPr lang="tr-TR" sz="2800" dirty="0" smtClean="0"/>
              <a:t>YAPILMIŞTIR.</a:t>
            </a:r>
          </a:p>
          <a:p>
            <a:r>
              <a:rPr lang="tr-TR" sz="2800" dirty="0" smtClean="0"/>
              <a:t>TBMM MUSTAFA KEMAL PAŞAYA </a:t>
            </a:r>
            <a:r>
              <a:rPr lang="tr-TR" sz="2800" b="1" dirty="0" smtClean="0"/>
              <a:t>“MAREŞAL”</a:t>
            </a:r>
            <a:r>
              <a:rPr lang="tr-TR" sz="2800" dirty="0" smtClean="0"/>
              <a:t> RÜTBESİ VE </a:t>
            </a:r>
            <a:r>
              <a:rPr lang="tr-TR" sz="2800" b="1" dirty="0" smtClean="0"/>
              <a:t>“GAZİ” </a:t>
            </a:r>
            <a:r>
              <a:rPr lang="tr-TR" sz="2800" dirty="0" smtClean="0"/>
              <a:t>UNVANI VERMİŞTİR.</a:t>
            </a:r>
          </a:p>
        </p:txBody>
      </p:sp>
    </p:spTree>
    <p:extLst>
      <p:ext uri="{BB962C8B-B14F-4D97-AF65-F5344CB8AC3E}">
        <p14:creationId xmlns:p14="http://schemas.microsoft.com/office/powerpoint/2010/main" xmlns="" val="842766886"/>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txBox="1">
            <a:spLocks/>
          </p:cNvSpPr>
          <p:nvPr/>
        </p:nvSpPr>
        <p:spPr bwMode="auto">
          <a:xfrm>
            <a:off x="358775" y="153988"/>
            <a:ext cx="6629400"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dirty="0" smtClean="0">
                <a:latin typeface="Calibri" pitchFamily="34" charset="0"/>
              </a:rPr>
              <a:t>Batı </a:t>
            </a:r>
            <a:r>
              <a:rPr lang="tr-TR" sz="2800" dirty="0">
                <a:latin typeface="Calibri" pitchFamily="34" charset="0"/>
              </a:rPr>
              <a:t>cephesinde </a:t>
            </a:r>
            <a:r>
              <a:rPr lang="tr-TR" sz="2800" dirty="0" smtClean="0">
                <a:latin typeface="Calibri" pitchFamily="34" charset="0"/>
              </a:rPr>
              <a:t>Yunanlılarla yaşanan </a:t>
            </a:r>
            <a:r>
              <a:rPr lang="tr-TR" sz="2800" dirty="0">
                <a:latin typeface="Calibri" pitchFamily="34" charset="0"/>
              </a:rPr>
              <a:t>savaşların tamamında </a:t>
            </a:r>
            <a:r>
              <a:rPr lang="tr-TR" sz="2800" dirty="0" smtClean="0">
                <a:latin typeface="Calibri" pitchFamily="34" charset="0"/>
              </a:rPr>
              <a:t>esas </a:t>
            </a:r>
            <a:r>
              <a:rPr lang="tr-TR" sz="2800" dirty="0">
                <a:latin typeface="Calibri" pitchFamily="34" charset="0"/>
              </a:rPr>
              <a:t>neden </a:t>
            </a:r>
            <a:r>
              <a:rPr lang="tr-TR" sz="2800" dirty="0" smtClean="0">
                <a:latin typeface="Calibri" pitchFamily="34" charset="0"/>
              </a:rPr>
              <a:t>şudur:</a:t>
            </a:r>
          </a:p>
          <a:p>
            <a:pPr marL="228600" indent="-228600" algn="just">
              <a:lnSpc>
                <a:spcPct val="90000"/>
              </a:lnSpc>
              <a:spcBef>
                <a:spcPts val="1000"/>
              </a:spcBef>
              <a:buFont typeface="Arial" charset="0"/>
              <a:buChar char="•"/>
            </a:pPr>
            <a:r>
              <a:rPr lang="tr-TR" sz="2800" dirty="0" smtClean="0">
                <a:solidFill>
                  <a:srgbClr val="FF0000"/>
                </a:solidFill>
                <a:latin typeface="Calibri" pitchFamily="34" charset="0"/>
              </a:rPr>
              <a:t>Yunan ordusu Ankara’ya </a:t>
            </a:r>
            <a:r>
              <a:rPr lang="tr-TR" sz="2800" dirty="0">
                <a:solidFill>
                  <a:srgbClr val="FF0000"/>
                </a:solidFill>
                <a:latin typeface="Calibri" pitchFamily="34" charset="0"/>
              </a:rPr>
              <a:t>ulaşıp TBMM’yi dağıtmak ve Sevr Antlaşması’nın önündeki tek engeli ortadan </a:t>
            </a:r>
            <a:r>
              <a:rPr lang="tr-TR" sz="2800" dirty="0" smtClean="0">
                <a:solidFill>
                  <a:srgbClr val="FF0000"/>
                </a:solidFill>
                <a:latin typeface="Calibri" pitchFamily="34" charset="0"/>
              </a:rPr>
              <a:t>kaldırmak istiyordu.</a:t>
            </a:r>
            <a:endParaRPr lang="tr-TR" sz="2800" dirty="0">
              <a:solidFill>
                <a:srgbClr val="FF0000"/>
              </a:solidFill>
              <a:latin typeface="Calibri" pitchFamily="34" charset="0"/>
            </a:endParaRPr>
          </a:p>
        </p:txBody>
      </p:sp>
      <p:pic>
        <p:nvPicPr>
          <p:cNvPr id="16386" name="Resim 2"/>
          <p:cNvPicPr>
            <a:picLocks noChangeAspect="1"/>
          </p:cNvPicPr>
          <p:nvPr/>
        </p:nvPicPr>
        <p:blipFill>
          <a:blip r:embed="rId2" cstate="print"/>
          <a:srcRect/>
          <a:stretch>
            <a:fillRect/>
          </a:stretch>
        </p:blipFill>
        <p:spPr bwMode="auto">
          <a:xfrm>
            <a:off x="7169151" y="288925"/>
            <a:ext cx="4711700" cy="5634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p:cNvSpPr>
          <p:nvPr/>
        </p:nvSpPr>
        <p:spPr bwMode="auto">
          <a:xfrm>
            <a:off x="273051" y="153988"/>
            <a:ext cx="9109075" cy="67040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dirty="0">
                <a:latin typeface="Calibri" pitchFamily="34" charset="0"/>
              </a:rPr>
              <a:t>22 Haziran 1920’de Yunan Ordusu Bursa, Uşak ve Nazilli üzerine olmak üzere üç koldan Batı Anadolu’da genel taarruza geçti: Yunan ordusu Trakya’da da Edirne istikametinde ilerlemiştir.</a:t>
            </a:r>
          </a:p>
          <a:p>
            <a:pPr marL="228600" indent="-228600" algn="just">
              <a:lnSpc>
                <a:spcPct val="90000"/>
              </a:lnSpc>
              <a:spcBef>
                <a:spcPts val="1000"/>
              </a:spcBef>
              <a:buFont typeface="Arial" charset="0"/>
              <a:buChar char="•"/>
            </a:pPr>
            <a:r>
              <a:rPr lang="tr-TR" sz="2800" dirty="0">
                <a:latin typeface="Calibri" pitchFamily="34" charset="0"/>
              </a:rPr>
              <a:t>Çok kısa süre içerisinde </a:t>
            </a:r>
            <a:r>
              <a:rPr lang="tr-TR" sz="2800" dirty="0">
                <a:solidFill>
                  <a:srgbClr val="FF0000"/>
                </a:solidFill>
                <a:latin typeface="Calibri" pitchFamily="34" charset="0"/>
              </a:rPr>
              <a:t>Nazilli, Balıkesir, Bursa, Uşak, Edirne, Kırklareli ve Tekirdağ</a:t>
            </a:r>
            <a:r>
              <a:rPr lang="tr-TR" sz="2800" dirty="0">
                <a:latin typeface="Calibri" pitchFamily="34" charset="0"/>
              </a:rPr>
              <a:t> Yunan işgali altına girdi. </a:t>
            </a:r>
          </a:p>
          <a:p>
            <a:pPr marL="228600" indent="-228600" algn="just">
              <a:lnSpc>
                <a:spcPct val="90000"/>
              </a:lnSpc>
              <a:spcBef>
                <a:spcPts val="1000"/>
              </a:spcBef>
              <a:buFont typeface="Arial" charset="0"/>
              <a:buChar char="•"/>
            </a:pPr>
            <a:r>
              <a:rPr lang="tr-TR" sz="2800" dirty="0">
                <a:latin typeface="Calibri" pitchFamily="34" charset="0"/>
              </a:rPr>
              <a:t>Yunan ilerleyişinin karşısında </a:t>
            </a:r>
            <a:r>
              <a:rPr lang="tr-TR" sz="2800" dirty="0">
                <a:solidFill>
                  <a:srgbClr val="FF0000"/>
                </a:solidFill>
                <a:latin typeface="Calibri" pitchFamily="34" charset="0"/>
              </a:rPr>
              <a:t>Batı Cephesi Komutanı olarak Ali Fuat Paşa </a:t>
            </a:r>
            <a:r>
              <a:rPr lang="tr-TR" sz="2800" dirty="0">
                <a:latin typeface="Calibri" pitchFamily="34" charset="0"/>
              </a:rPr>
              <a:t>ve </a:t>
            </a:r>
            <a:r>
              <a:rPr lang="tr-TR" sz="2800" dirty="0">
                <a:solidFill>
                  <a:srgbClr val="FF0000"/>
                </a:solidFill>
                <a:latin typeface="Calibri" pitchFamily="34" charset="0"/>
              </a:rPr>
              <a:t>Umum </a:t>
            </a:r>
            <a:r>
              <a:rPr lang="tr-TR" sz="2800" dirty="0" err="1">
                <a:solidFill>
                  <a:srgbClr val="FF0000"/>
                </a:solidFill>
                <a:latin typeface="Calibri" pitchFamily="34" charset="0"/>
              </a:rPr>
              <a:t>Kuva-yı</a:t>
            </a:r>
            <a:r>
              <a:rPr lang="tr-TR" sz="2800" dirty="0">
                <a:solidFill>
                  <a:srgbClr val="FF0000"/>
                </a:solidFill>
                <a:latin typeface="Calibri" pitchFamily="34" charset="0"/>
              </a:rPr>
              <a:t> Seyyare Komutanı olarak da </a:t>
            </a:r>
            <a:r>
              <a:rPr lang="tr-TR" sz="2800" dirty="0" smtClean="0">
                <a:solidFill>
                  <a:srgbClr val="FF0000"/>
                </a:solidFill>
                <a:latin typeface="Calibri" pitchFamily="34" charset="0"/>
              </a:rPr>
              <a:t>Çerkez </a:t>
            </a:r>
            <a:r>
              <a:rPr lang="tr-TR" sz="2800" dirty="0">
                <a:solidFill>
                  <a:srgbClr val="FF0000"/>
                </a:solidFill>
                <a:latin typeface="Calibri" pitchFamily="34" charset="0"/>
              </a:rPr>
              <a:t>Ethem </a:t>
            </a:r>
            <a:r>
              <a:rPr lang="tr-TR" sz="2800" dirty="0">
                <a:latin typeface="Calibri" pitchFamily="34" charset="0"/>
              </a:rPr>
              <a:t>bulunmaktaydı.</a:t>
            </a:r>
          </a:p>
          <a:p>
            <a:pPr marL="228600" indent="-228600" algn="just">
              <a:lnSpc>
                <a:spcPct val="90000"/>
              </a:lnSpc>
              <a:spcBef>
                <a:spcPts val="1000"/>
              </a:spcBef>
              <a:buFont typeface="Arial" charset="0"/>
              <a:buChar char="•"/>
            </a:pPr>
            <a:r>
              <a:rPr lang="tr-TR" sz="2800" dirty="0">
                <a:latin typeface="Calibri" pitchFamily="34" charset="0"/>
              </a:rPr>
              <a:t>Bu iki kuvvetin 24 Ekim 1920’de Yunan ilerleyişini durdurmak için yaptıkları </a:t>
            </a:r>
            <a:r>
              <a:rPr lang="tr-TR" sz="2800" dirty="0">
                <a:solidFill>
                  <a:srgbClr val="FF0000"/>
                </a:solidFill>
                <a:latin typeface="Calibri" pitchFamily="34" charset="0"/>
              </a:rPr>
              <a:t>«Gediz Taarruzu» </a:t>
            </a:r>
            <a:r>
              <a:rPr lang="tr-TR" sz="2800" dirty="0">
                <a:latin typeface="Calibri" pitchFamily="34" charset="0"/>
              </a:rPr>
              <a:t>başarısızlıkla sonuçlandı. </a:t>
            </a:r>
          </a:p>
          <a:p>
            <a:pPr marL="228600" indent="-228600" algn="just">
              <a:lnSpc>
                <a:spcPct val="90000"/>
              </a:lnSpc>
              <a:spcBef>
                <a:spcPts val="1000"/>
              </a:spcBef>
              <a:buFont typeface="Arial" charset="0"/>
              <a:buChar char="•"/>
            </a:pPr>
            <a:r>
              <a:rPr lang="tr-TR" sz="2800" dirty="0">
                <a:latin typeface="Calibri" pitchFamily="34" charset="0"/>
              </a:rPr>
              <a:t>Ali Fuat Paşa yenilgiyi askeri bakımdan güçsüzlüğe </a:t>
            </a:r>
            <a:r>
              <a:rPr lang="tr-TR" sz="2800" dirty="0" smtClean="0">
                <a:latin typeface="Calibri" pitchFamily="34" charset="0"/>
              </a:rPr>
              <a:t>bağlamaktayken, Çerkez </a:t>
            </a:r>
            <a:r>
              <a:rPr lang="tr-TR" sz="2800" dirty="0">
                <a:latin typeface="Calibri" pitchFamily="34" charset="0"/>
              </a:rPr>
              <a:t>Ethem ve kardeşleri yenilgiyi cephe komutanı ve tümen komutanlarının sırtına yükleyerek düzenli ordunun kuruluşuna tepki gösteriyorlardı.</a:t>
            </a:r>
          </a:p>
        </p:txBody>
      </p:sp>
      <p:pic>
        <p:nvPicPr>
          <p:cNvPr id="17410" name="Resim 1"/>
          <p:cNvPicPr>
            <a:picLocks noChangeAspect="1"/>
          </p:cNvPicPr>
          <p:nvPr/>
        </p:nvPicPr>
        <p:blipFill>
          <a:blip r:embed="rId2" cstate="print"/>
          <a:srcRect/>
          <a:stretch>
            <a:fillRect/>
          </a:stretch>
        </p:blipFill>
        <p:spPr bwMode="auto">
          <a:xfrm>
            <a:off x="9448802" y="153988"/>
            <a:ext cx="2111375" cy="3079750"/>
          </a:xfrm>
          <a:prstGeom prst="rect">
            <a:avLst/>
          </a:prstGeom>
          <a:noFill/>
          <a:ln w="9525">
            <a:noFill/>
            <a:miter lim="800000"/>
            <a:headEnd/>
            <a:tailEnd/>
          </a:ln>
        </p:spPr>
      </p:pic>
      <p:pic>
        <p:nvPicPr>
          <p:cNvPr id="17411" name="Resim 2"/>
          <p:cNvPicPr>
            <a:picLocks noChangeAspect="1"/>
          </p:cNvPicPr>
          <p:nvPr/>
        </p:nvPicPr>
        <p:blipFill>
          <a:blip r:embed="rId3" cstate="print"/>
          <a:srcRect/>
          <a:stretch>
            <a:fillRect/>
          </a:stretch>
        </p:blipFill>
        <p:spPr bwMode="auto">
          <a:xfrm>
            <a:off x="9448801" y="3429000"/>
            <a:ext cx="2146300" cy="262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txBox="1">
            <a:spLocks/>
          </p:cNvSpPr>
          <p:nvPr/>
        </p:nvSpPr>
        <p:spPr bwMode="auto">
          <a:xfrm>
            <a:off x="-1" y="0"/>
            <a:ext cx="10334171" cy="68580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dirty="0" err="1" smtClean="0">
                <a:latin typeface="Calibri" pitchFamily="34" charset="0"/>
              </a:rPr>
              <a:t>Kuva</a:t>
            </a:r>
            <a:r>
              <a:rPr lang="tr-TR" sz="2600" dirty="0" smtClean="0">
                <a:latin typeface="Calibri" pitchFamily="34" charset="0"/>
              </a:rPr>
              <a:t>-</a:t>
            </a:r>
            <a:r>
              <a:rPr lang="tr-TR" sz="2600" dirty="0" err="1" smtClean="0">
                <a:latin typeface="Calibri" pitchFamily="34" charset="0"/>
              </a:rPr>
              <a:t>yı</a:t>
            </a:r>
            <a:r>
              <a:rPr lang="tr-TR" sz="2600" dirty="0" smtClean="0">
                <a:latin typeface="Calibri" pitchFamily="34" charset="0"/>
              </a:rPr>
              <a:t> </a:t>
            </a:r>
            <a:r>
              <a:rPr lang="tr-TR" sz="2600" dirty="0" err="1">
                <a:latin typeface="Calibri" pitchFamily="34" charset="0"/>
              </a:rPr>
              <a:t>Milliye’nin</a:t>
            </a:r>
            <a:r>
              <a:rPr lang="tr-TR" sz="2600" dirty="0">
                <a:latin typeface="Calibri" pitchFamily="34" charset="0"/>
              </a:rPr>
              <a:t> </a:t>
            </a:r>
            <a:r>
              <a:rPr lang="tr-TR" sz="2600" b="1" dirty="0">
                <a:latin typeface="Calibri" pitchFamily="34" charset="0"/>
              </a:rPr>
              <a:t>Gediz Taarruzu</a:t>
            </a:r>
            <a:r>
              <a:rPr lang="tr-TR" sz="2600" dirty="0">
                <a:latin typeface="Calibri" pitchFamily="34" charset="0"/>
              </a:rPr>
              <a:t>’ndaki başarısızlığı ve Ali Fuat Paşa’nın </a:t>
            </a:r>
            <a:r>
              <a:rPr lang="tr-TR" sz="2600" dirty="0">
                <a:solidFill>
                  <a:schemeClr val="hlink"/>
                </a:solidFill>
                <a:latin typeface="Calibri" pitchFamily="34" charset="0"/>
              </a:rPr>
              <a:t>“cephe üzerinde komutanlık etki ve otoritesinin sarsılması”</a:t>
            </a:r>
            <a:r>
              <a:rPr lang="tr-TR" sz="2600" dirty="0">
                <a:latin typeface="Calibri" pitchFamily="34" charset="0"/>
              </a:rPr>
              <a:t> üzerine TBMM, </a:t>
            </a:r>
            <a:r>
              <a:rPr lang="tr-TR" sz="2600" dirty="0">
                <a:solidFill>
                  <a:schemeClr val="hlink"/>
                </a:solidFill>
                <a:latin typeface="Calibri" pitchFamily="34" charset="0"/>
              </a:rPr>
              <a:t>9 Kasım 1920 tarihli kararla Batı Cephesinde</a:t>
            </a:r>
            <a:r>
              <a:rPr lang="tr-TR" sz="2600" dirty="0">
                <a:latin typeface="Calibri" pitchFamily="34" charset="0"/>
              </a:rPr>
              <a:t> yeni bir yapılanmaya gitmiştir. </a:t>
            </a:r>
          </a:p>
          <a:p>
            <a:pPr marL="228600" indent="-228600" algn="just">
              <a:lnSpc>
                <a:spcPct val="90000"/>
              </a:lnSpc>
              <a:spcBef>
                <a:spcPts val="1000"/>
              </a:spcBef>
              <a:buFont typeface="Arial" charset="0"/>
              <a:buChar char="•"/>
            </a:pPr>
            <a:r>
              <a:rPr lang="tr-TR" sz="2800" dirty="0">
                <a:latin typeface="Calibri" pitchFamily="34" charset="0"/>
              </a:rPr>
              <a:t>Ali Fuat Paşa, Umum Batı Cephesi Komutanlığı görevinden alınarak Moskova Büyükelçiliği ile görevlendirildi. </a:t>
            </a:r>
          </a:p>
          <a:p>
            <a:pPr marL="228600" indent="-228600" algn="just">
              <a:lnSpc>
                <a:spcPct val="90000"/>
              </a:lnSpc>
              <a:spcBef>
                <a:spcPts val="1000"/>
              </a:spcBef>
              <a:buFont typeface="Arial" charset="0"/>
              <a:buChar char="•"/>
            </a:pPr>
            <a:r>
              <a:rPr lang="tr-TR" sz="2800" dirty="0">
                <a:latin typeface="Calibri" pitchFamily="34" charset="0"/>
              </a:rPr>
              <a:t>Batı Cephesi, “Batı” ve “Güney” olarak iki kısımda yeniden teşkilatlandırıldı. </a:t>
            </a:r>
            <a:r>
              <a:rPr lang="tr-TR" sz="2800" dirty="0">
                <a:solidFill>
                  <a:srgbClr val="FF0000"/>
                </a:solidFill>
                <a:latin typeface="Calibri" pitchFamily="34" charset="0"/>
              </a:rPr>
              <a:t>Kuzey kesimi Eskişehir merkez olmak üzere Kurmay </a:t>
            </a:r>
            <a:r>
              <a:rPr lang="tr-TR" sz="2800" dirty="0" err="1">
                <a:solidFill>
                  <a:srgbClr val="FF0000"/>
                </a:solidFill>
                <a:latin typeface="Calibri" pitchFamily="34" charset="0"/>
              </a:rPr>
              <a:t>Alb</a:t>
            </a:r>
            <a:r>
              <a:rPr lang="tr-TR" sz="2800" dirty="0">
                <a:solidFill>
                  <a:srgbClr val="FF0000"/>
                </a:solidFill>
                <a:latin typeface="Calibri" pitchFamily="34" charset="0"/>
              </a:rPr>
              <a:t>. İsmet Bey’e </a:t>
            </a:r>
            <a:r>
              <a:rPr lang="tr-TR" sz="2800" dirty="0">
                <a:latin typeface="Calibri" pitchFamily="34" charset="0"/>
              </a:rPr>
              <a:t>verilirken; </a:t>
            </a:r>
            <a:r>
              <a:rPr lang="tr-TR" sz="2800" dirty="0">
                <a:solidFill>
                  <a:srgbClr val="FF0000"/>
                </a:solidFill>
                <a:latin typeface="Calibri" pitchFamily="34" charset="0"/>
              </a:rPr>
              <a:t>güney kesimi ise Konya merkez olmak üzere </a:t>
            </a:r>
            <a:r>
              <a:rPr lang="tr-TR" sz="2800" dirty="0" err="1">
                <a:solidFill>
                  <a:srgbClr val="FF0000"/>
                </a:solidFill>
                <a:latin typeface="Calibri" pitchFamily="34" charset="0"/>
              </a:rPr>
              <a:t>Alb</a:t>
            </a:r>
            <a:r>
              <a:rPr lang="tr-TR" sz="2800" dirty="0">
                <a:solidFill>
                  <a:srgbClr val="FF0000"/>
                </a:solidFill>
                <a:latin typeface="Calibri" pitchFamily="34" charset="0"/>
              </a:rPr>
              <a:t>. Refet Bey komutasına</a:t>
            </a:r>
            <a:r>
              <a:rPr lang="tr-TR" sz="2800" dirty="0">
                <a:latin typeface="Calibri" pitchFamily="34" charset="0"/>
              </a:rPr>
              <a:t> verildi. </a:t>
            </a:r>
          </a:p>
          <a:p>
            <a:pPr marL="228600" indent="-228600" algn="just">
              <a:lnSpc>
                <a:spcPct val="90000"/>
              </a:lnSpc>
              <a:spcBef>
                <a:spcPts val="1000"/>
              </a:spcBef>
              <a:buFont typeface="Arial" charset="0"/>
              <a:buChar char="•"/>
            </a:pPr>
            <a:r>
              <a:rPr lang="tr-TR" sz="2800" dirty="0">
                <a:latin typeface="Calibri" pitchFamily="34" charset="0"/>
              </a:rPr>
              <a:t>Mustafa Kemal, Nutuk’ta, kendilerine verdiğim kesin direktif: </a:t>
            </a:r>
            <a:r>
              <a:rPr lang="tr-TR" sz="2800" i="1" dirty="0">
                <a:solidFill>
                  <a:schemeClr val="hlink"/>
                </a:solidFill>
                <a:latin typeface="Calibri" pitchFamily="34" charset="0"/>
              </a:rPr>
              <a:t>“Süratle düzenli ordu ve süvari birlikleri meydana getirmekten ibaretti…böylece düzensiz teşkilat, fikir ve siyasayı yıkma kararı uygulama alanına konulmuştur”</a:t>
            </a:r>
            <a:r>
              <a:rPr lang="tr-TR" sz="2800" dirty="0">
                <a:latin typeface="Calibri" pitchFamily="34" charset="0"/>
              </a:rPr>
              <a:t> demektedir</a:t>
            </a:r>
            <a:r>
              <a:rPr lang="tr-TR" sz="2800" dirty="0" smtClean="0">
                <a:latin typeface="Calibri" pitchFamily="34" charset="0"/>
              </a:rPr>
              <a:t>. </a:t>
            </a:r>
          </a:p>
          <a:p>
            <a:pPr marL="228600" indent="-228600" algn="just">
              <a:lnSpc>
                <a:spcPct val="90000"/>
              </a:lnSpc>
              <a:spcBef>
                <a:spcPts val="1000"/>
              </a:spcBef>
              <a:buFont typeface="Arial" charset="0"/>
              <a:buChar char="•"/>
            </a:pPr>
            <a:r>
              <a:rPr lang="tr-TR" sz="2800" dirty="0" smtClean="0">
                <a:solidFill>
                  <a:srgbClr val="00B050"/>
                </a:solidFill>
                <a:latin typeface="Calibri" pitchFamily="34" charset="0"/>
              </a:rPr>
              <a:t>Bu suretle </a:t>
            </a:r>
            <a:r>
              <a:rPr lang="tr-TR" sz="2800" b="1" dirty="0" smtClean="0">
                <a:solidFill>
                  <a:srgbClr val="00B050"/>
                </a:solidFill>
                <a:latin typeface="Calibri" pitchFamily="34" charset="0"/>
              </a:rPr>
              <a:t>Kasım 1920’de </a:t>
            </a:r>
            <a:r>
              <a:rPr lang="tr-TR" sz="2800" dirty="0" smtClean="0">
                <a:solidFill>
                  <a:srgbClr val="00B050"/>
                </a:solidFill>
                <a:latin typeface="Calibri" pitchFamily="34" charset="0"/>
              </a:rPr>
              <a:t>Batı ve Güney Cephesi Komutanlıklarına kendi bölgelerinde düzenli ordu birliklerinin oluşturulması talimatı verildi.</a:t>
            </a:r>
            <a:endParaRPr lang="tr-TR" sz="2800" dirty="0">
              <a:solidFill>
                <a:srgbClr val="00B050"/>
              </a:solidFill>
              <a:latin typeface="Calibri" pitchFamily="34" charset="0"/>
            </a:endParaRPr>
          </a:p>
        </p:txBody>
      </p:sp>
      <p:pic>
        <p:nvPicPr>
          <p:cNvPr id="18434" name="Resim 1"/>
          <p:cNvPicPr>
            <a:picLocks noChangeAspect="1"/>
          </p:cNvPicPr>
          <p:nvPr/>
        </p:nvPicPr>
        <p:blipFill>
          <a:blip r:embed="rId2" cstate="print"/>
          <a:srcRect/>
          <a:stretch>
            <a:fillRect/>
          </a:stretch>
        </p:blipFill>
        <p:spPr bwMode="auto">
          <a:xfrm>
            <a:off x="10366363" y="1059542"/>
            <a:ext cx="1800692" cy="1913845"/>
          </a:xfrm>
          <a:prstGeom prst="rect">
            <a:avLst/>
          </a:prstGeom>
          <a:noFill/>
          <a:ln w="9525">
            <a:noFill/>
            <a:miter lim="800000"/>
            <a:headEnd/>
            <a:tailEnd/>
          </a:ln>
        </p:spPr>
      </p:pic>
      <p:pic>
        <p:nvPicPr>
          <p:cNvPr id="18435" name="Resim 2"/>
          <p:cNvPicPr>
            <a:picLocks noChangeAspect="1"/>
          </p:cNvPicPr>
          <p:nvPr/>
        </p:nvPicPr>
        <p:blipFill>
          <a:blip r:embed="rId3" cstate="print"/>
          <a:srcRect/>
          <a:stretch>
            <a:fillRect/>
          </a:stretch>
        </p:blipFill>
        <p:spPr bwMode="auto">
          <a:xfrm>
            <a:off x="10327497" y="3918857"/>
            <a:ext cx="1864503" cy="2281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p:cNvSpPr txBox="1">
            <a:spLocks/>
          </p:cNvSpPr>
          <p:nvPr/>
        </p:nvSpPr>
        <p:spPr bwMode="auto">
          <a:xfrm>
            <a:off x="1" y="0"/>
            <a:ext cx="10088563" cy="68580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dirty="0">
                <a:latin typeface="Times New Roman" pitchFamily="18" charset="0"/>
              </a:rPr>
              <a:t>Ancak yeni kurulan ve kuvveti son derece yetersiz olan düzenli ordunun önünde iki engel mevcuttu: Birincisi </a:t>
            </a:r>
            <a:r>
              <a:rPr lang="tr-TR" sz="2400" dirty="0">
                <a:solidFill>
                  <a:srgbClr val="FF0000"/>
                </a:solidFill>
                <a:latin typeface="Times New Roman" pitchFamily="18" charset="0"/>
              </a:rPr>
              <a:t>düzenli orduya katılmak istemeyen asker firarileri</a:t>
            </a:r>
            <a:r>
              <a:rPr lang="tr-TR" sz="2400" dirty="0">
                <a:latin typeface="Times New Roman" pitchFamily="18" charset="0"/>
              </a:rPr>
              <a:t>, ikincisi ise, </a:t>
            </a:r>
            <a:r>
              <a:rPr lang="tr-TR" sz="2400" dirty="0" smtClean="0">
                <a:solidFill>
                  <a:srgbClr val="FF0000"/>
                </a:solidFill>
                <a:latin typeface="Times New Roman" pitchFamily="18" charset="0"/>
              </a:rPr>
              <a:t>Çerkez </a:t>
            </a:r>
            <a:r>
              <a:rPr lang="tr-TR" sz="2400" dirty="0">
                <a:solidFill>
                  <a:srgbClr val="FF0000"/>
                </a:solidFill>
                <a:latin typeface="Times New Roman" pitchFamily="18" charset="0"/>
              </a:rPr>
              <a:t>Ethem ve Demirci Mehmet Efe gibi eski </a:t>
            </a:r>
            <a:r>
              <a:rPr lang="tr-TR" sz="2400" dirty="0" err="1" smtClean="0">
                <a:solidFill>
                  <a:srgbClr val="FF0000"/>
                </a:solidFill>
                <a:latin typeface="Times New Roman" pitchFamily="18" charset="0"/>
              </a:rPr>
              <a:t>Kuva-yı</a:t>
            </a:r>
            <a:r>
              <a:rPr lang="tr-TR" sz="2400" dirty="0" smtClean="0">
                <a:solidFill>
                  <a:srgbClr val="FF0000"/>
                </a:solidFill>
                <a:latin typeface="Times New Roman" pitchFamily="18" charset="0"/>
              </a:rPr>
              <a:t> </a:t>
            </a:r>
            <a:r>
              <a:rPr lang="tr-TR" sz="2400" dirty="0" err="1">
                <a:solidFill>
                  <a:srgbClr val="FF0000"/>
                </a:solidFill>
                <a:latin typeface="Times New Roman" pitchFamily="18" charset="0"/>
              </a:rPr>
              <a:t>Milliyecilerin</a:t>
            </a:r>
            <a:r>
              <a:rPr lang="tr-TR" sz="2400" dirty="0">
                <a:solidFill>
                  <a:srgbClr val="FF0000"/>
                </a:solidFill>
                <a:latin typeface="Times New Roman" pitchFamily="18" charset="0"/>
              </a:rPr>
              <a:t> isyanları.</a:t>
            </a:r>
          </a:p>
          <a:p>
            <a:pPr marL="228600" indent="-228600" algn="just">
              <a:lnSpc>
                <a:spcPct val="90000"/>
              </a:lnSpc>
              <a:spcBef>
                <a:spcPts val="1000"/>
              </a:spcBef>
              <a:buFont typeface="Arial" charset="0"/>
              <a:buChar char="•"/>
            </a:pPr>
            <a:r>
              <a:rPr lang="tr-TR" sz="2400" dirty="0" smtClean="0">
                <a:latin typeface="Times New Roman" pitchFamily="18" charset="0"/>
              </a:rPr>
              <a:t>Çerkez </a:t>
            </a:r>
            <a:r>
              <a:rPr lang="tr-TR" sz="2400" dirty="0">
                <a:latin typeface="Times New Roman" pitchFamily="18" charset="0"/>
              </a:rPr>
              <a:t>Ethem ve Demirci Mehmet Efe’ye </a:t>
            </a:r>
            <a:r>
              <a:rPr lang="tr-TR" sz="2400" dirty="0" smtClean="0">
                <a:latin typeface="Times New Roman" pitchFamily="18" charset="0"/>
              </a:rPr>
              <a:t>komutanlar </a:t>
            </a:r>
            <a:r>
              <a:rPr lang="tr-TR" sz="2400" dirty="0">
                <a:latin typeface="Times New Roman" pitchFamily="18" charset="0"/>
              </a:rPr>
              <a:t>aracılığıyla düzenli orduya katılmaları için çağrıda bulunulmuştur. </a:t>
            </a:r>
            <a:endParaRPr lang="tr-TR" sz="2400" dirty="0" smtClean="0">
              <a:latin typeface="Times New Roman" pitchFamily="18" charset="0"/>
            </a:endParaRPr>
          </a:p>
          <a:p>
            <a:pPr marL="228600" indent="-228600" algn="just">
              <a:lnSpc>
                <a:spcPct val="90000"/>
              </a:lnSpc>
              <a:spcBef>
                <a:spcPts val="1000"/>
              </a:spcBef>
              <a:buFont typeface="Arial" charset="0"/>
              <a:buChar char="•"/>
            </a:pPr>
            <a:r>
              <a:rPr lang="tr-TR" sz="2400" dirty="0" smtClean="0">
                <a:solidFill>
                  <a:srgbClr val="FF0000"/>
                </a:solidFill>
                <a:latin typeface="Times New Roman" pitchFamily="18" charset="0"/>
              </a:rPr>
              <a:t>Demirci </a:t>
            </a:r>
            <a:r>
              <a:rPr lang="tr-TR" sz="2400" dirty="0">
                <a:solidFill>
                  <a:srgbClr val="FF0000"/>
                </a:solidFill>
                <a:latin typeface="Times New Roman" pitchFamily="18" charset="0"/>
              </a:rPr>
              <a:t>Mehmet Efe’nin İsyanı </a:t>
            </a:r>
            <a:r>
              <a:rPr lang="tr-TR" sz="2400" dirty="0">
                <a:latin typeface="Times New Roman" pitchFamily="18" charset="0"/>
              </a:rPr>
              <a:t>(1-30 Aralık 1920) Alb. Refet Bey tarafından bastırılmıştır. Albay Refet Bey, Demirci Mehmet Efe’nin emrindeki kuvvetleri düzenli orduya nasıl dahil ettiğini TBMM’de ayrıntılı bir şekilde izah ettiği gibi, Mustafa Kemal Paşa da aynı tarihlerde Meclis’te yaptığı bir konuşmasında, “</a:t>
            </a:r>
            <a:r>
              <a:rPr lang="tr-TR" sz="2400" u="sng" dirty="0">
                <a:latin typeface="Times New Roman" pitchFamily="18" charset="0"/>
              </a:rPr>
              <a:t>Demirci Mehmet Efe’nin TBMM’ye tecavüz etmediğini</a:t>
            </a:r>
            <a:r>
              <a:rPr lang="tr-TR" sz="2400" dirty="0">
                <a:latin typeface="Times New Roman" pitchFamily="18" charset="0"/>
              </a:rPr>
              <a:t>, orduyla fiili bir çarpışmaya girmediğini, bundan dolayı mahallinde idareten ikamet ettirildiğini” ifade etmiştir. Mustafa Kemal Paşa, Nutuk’ta “</a:t>
            </a:r>
            <a:r>
              <a:rPr lang="tr-TR" sz="2400" u="sng" dirty="0">
                <a:latin typeface="Times New Roman" pitchFamily="18" charset="0"/>
              </a:rPr>
              <a:t>Efe çok sonra bize sığınarak affedilmiştir</a:t>
            </a:r>
            <a:r>
              <a:rPr lang="tr-TR" sz="2400" dirty="0">
                <a:latin typeface="Times New Roman" pitchFamily="18" charset="0"/>
              </a:rPr>
              <a:t>” diyerek yıllar sonra bu gerçeği bir kez daha dile getirmiştir.</a:t>
            </a:r>
          </a:p>
        </p:txBody>
      </p:sp>
      <p:pic>
        <p:nvPicPr>
          <p:cNvPr id="19458" name="Resim 1"/>
          <p:cNvPicPr>
            <a:picLocks noChangeAspect="1"/>
          </p:cNvPicPr>
          <p:nvPr/>
        </p:nvPicPr>
        <p:blipFill>
          <a:blip r:embed="rId2" cstate="print"/>
          <a:srcRect/>
          <a:stretch>
            <a:fillRect/>
          </a:stretch>
        </p:blipFill>
        <p:spPr bwMode="auto">
          <a:xfrm>
            <a:off x="10115549" y="275772"/>
            <a:ext cx="2076451" cy="23658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p:cNvSpPr>
          <p:nvPr>
            <p:ph type="body" idx="4294967295"/>
          </p:nvPr>
        </p:nvSpPr>
        <p:spPr>
          <a:xfrm>
            <a:off x="188687" y="174172"/>
            <a:ext cx="11722327" cy="6683829"/>
          </a:xfrm>
        </p:spPr>
        <p:txBody>
          <a:bodyPr/>
          <a:lstStyle/>
          <a:p>
            <a:pPr algn="just">
              <a:lnSpc>
                <a:spcPct val="70000"/>
              </a:lnSpc>
            </a:pPr>
            <a:r>
              <a:rPr lang="tr-TR" sz="2400" dirty="0" smtClean="0">
                <a:solidFill>
                  <a:srgbClr val="FF0000"/>
                </a:solidFill>
                <a:latin typeface="Times New Roman" pitchFamily="18" charset="0"/>
              </a:rPr>
              <a:t>Düzenli orduya geçiş sürecinde, asıl büyük zararı Çerkez Ethem’in birlikleri vermiştir</a:t>
            </a:r>
            <a:r>
              <a:rPr lang="tr-TR" sz="2400" dirty="0" smtClean="0">
                <a:latin typeface="Times New Roman" pitchFamily="18" charset="0"/>
              </a:rPr>
              <a:t>.</a:t>
            </a:r>
          </a:p>
          <a:p>
            <a:pPr algn="just">
              <a:lnSpc>
                <a:spcPct val="70000"/>
              </a:lnSpc>
            </a:pPr>
            <a:r>
              <a:rPr lang="tr-TR" sz="2400" dirty="0" smtClean="0">
                <a:latin typeface="Times New Roman" pitchFamily="18" charset="0"/>
              </a:rPr>
              <a:t>Yunan işgalinin ardından harekete geçen Ethem Bey, Batı Anadolu’da kurduğu Kuvayı Milliye birliklerine, “</a:t>
            </a:r>
            <a:r>
              <a:rPr lang="tr-TR" sz="2400" b="1" dirty="0" smtClean="0">
                <a:latin typeface="Times New Roman" pitchFamily="18" charset="0"/>
              </a:rPr>
              <a:t>Kuvve-i Seyyare</a:t>
            </a:r>
            <a:r>
              <a:rPr lang="tr-TR" sz="2400" dirty="0" smtClean="0">
                <a:latin typeface="Times New Roman" pitchFamily="18" charset="0"/>
              </a:rPr>
              <a:t>” adını vermişti. </a:t>
            </a:r>
          </a:p>
          <a:p>
            <a:pPr algn="just">
              <a:lnSpc>
                <a:spcPct val="70000"/>
              </a:lnSpc>
            </a:pPr>
            <a:r>
              <a:rPr lang="tr-TR" sz="2400" dirty="0" smtClean="0">
                <a:latin typeface="Times New Roman" pitchFamily="18" charset="0"/>
              </a:rPr>
              <a:t>TBMM’ye karşı ortaya çıkan yerel isyanların birçoğu da Çerkez Ethem tarafından bastırılmıştır. </a:t>
            </a:r>
            <a:r>
              <a:rPr lang="tr-TR" sz="2400" b="1" dirty="0" smtClean="0">
                <a:latin typeface="Times New Roman" pitchFamily="18" charset="0"/>
              </a:rPr>
              <a:t>Bu dönemde TBMM tarafından kahraman gibi karşılanan, </a:t>
            </a:r>
            <a:r>
              <a:rPr lang="tr-TR" sz="2400" b="1" dirty="0">
                <a:latin typeface="Times New Roman" pitchFamily="18" charset="0"/>
              </a:rPr>
              <a:t>Ethem </a:t>
            </a:r>
            <a:r>
              <a:rPr lang="tr-TR" sz="2400" b="1" dirty="0" smtClean="0">
                <a:latin typeface="Times New Roman" pitchFamily="18" charset="0"/>
              </a:rPr>
              <a:t>kendisini TBMM’den üstün görmeye başlamıştı.</a:t>
            </a:r>
          </a:p>
          <a:p>
            <a:pPr algn="just">
              <a:lnSpc>
                <a:spcPct val="70000"/>
              </a:lnSpc>
            </a:pPr>
            <a:r>
              <a:rPr lang="tr-TR" sz="2400" dirty="0" smtClean="0">
                <a:latin typeface="Times New Roman" pitchFamily="18" charset="0"/>
              </a:rPr>
              <a:t>Ancak Çerkez Ethem ve onunla birlikte olanlar hukuk ve devlet görevlisi olma bilincine sahip değildiler. Kendilerini mahkeme yerine koymaktan ve idam dahil cezalar vermekten çekinmiyorlardı. </a:t>
            </a:r>
          </a:p>
          <a:p>
            <a:pPr algn="just">
              <a:lnSpc>
                <a:spcPct val="70000"/>
              </a:lnSpc>
            </a:pPr>
            <a:r>
              <a:rPr lang="tr-TR" sz="2400" dirty="0" smtClean="0">
                <a:latin typeface="Times New Roman" pitchFamily="18" charset="0"/>
              </a:rPr>
              <a:t>Ayrıca Mustafa Kemal Paşa gibi kurmaylık eğitimi almış subaylar Batı Anadolu’da işgal ettiği alanı genişleterek ilerlemeye devam edem Yunan ordusunun ancak düzenli bir orduyla durdurulabileceğine inanıyorlardı. </a:t>
            </a:r>
            <a:r>
              <a:rPr lang="tr-TR" sz="2400" u="sng" dirty="0" smtClean="0">
                <a:latin typeface="Times New Roman" pitchFamily="18" charset="0"/>
              </a:rPr>
              <a:t>Ancak Ethem ve kardeşleri düzenli ordunun kurulmasına gerek olmadığına inanarak karşı çıkıyorlardı.</a:t>
            </a:r>
          </a:p>
          <a:p>
            <a:pPr algn="just">
              <a:lnSpc>
                <a:spcPct val="70000"/>
              </a:lnSpc>
            </a:pPr>
            <a:r>
              <a:rPr lang="tr-TR" sz="2400" dirty="0">
                <a:latin typeface="Times New Roman" pitchFamily="18" charset="0"/>
              </a:rPr>
              <a:t>Yunan kuvvetleri ile ciddi bir çarpışma öncesinde </a:t>
            </a:r>
            <a:r>
              <a:rPr lang="tr-TR" sz="2400" dirty="0">
                <a:solidFill>
                  <a:schemeClr val="hlink"/>
                </a:solidFill>
                <a:latin typeface="Times New Roman" pitchFamily="18" charset="0"/>
              </a:rPr>
              <a:t>Kuvve-i Seyyare’nin</a:t>
            </a:r>
            <a:r>
              <a:rPr lang="tr-TR" sz="2400" dirty="0">
                <a:latin typeface="Times New Roman" pitchFamily="18" charset="0"/>
              </a:rPr>
              <a:t> dağıtılması zorunlu hale gelmiştir. </a:t>
            </a:r>
            <a:r>
              <a:rPr lang="tr-TR" sz="2400" b="1" dirty="0">
                <a:latin typeface="Times New Roman" pitchFamily="18" charset="0"/>
              </a:rPr>
              <a:t>Sorunun barışçı yollardan çözümü için yapılan bir dizi görüşme ve tartışmanın ardından M. Kemal</a:t>
            </a:r>
            <a:r>
              <a:rPr lang="tr-TR" sz="2400" dirty="0">
                <a:latin typeface="Times New Roman" pitchFamily="18" charset="0"/>
              </a:rPr>
              <a:t>, </a:t>
            </a:r>
            <a:r>
              <a:rPr lang="tr-TR" sz="2400" b="1" dirty="0">
                <a:latin typeface="Times New Roman" pitchFamily="18" charset="0"/>
              </a:rPr>
              <a:t>27 Aralık 1920’de </a:t>
            </a:r>
            <a:r>
              <a:rPr lang="tr-TR" sz="2400" dirty="0" smtClean="0">
                <a:latin typeface="Times New Roman" pitchFamily="18" charset="0"/>
              </a:rPr>
              <a:t>Garp </a:t>
            </a:r>
            <a:r>
              <a:rPr lang="tr-TR" sz="2400" dirty="0">
                <a:latin typeface="Times New Roman" pitchFamily="18" charset="0"/>
              </a:rPr>
              <a:t>Cephesi </a:t>
            </a:r>
            <a:r>
              <a:rPr lang="tr-TR" sz="2400" dirty="0" smtClean="0">
                <a:latin typeface="Times New Roman" pitchFamily="18" charset="0"/>
              </a:rPr>
              <a:t>Komutanlığı’na Çerkez </a:t>
            </a:r>
            <a:r>
              <a:rPr lang="tr-TR" sz="2400" dirty="0">
                <a:latin typeface="Times New Roman" pitchFamily="18" charset="0"/>
              </a:rPr>
              <a:t>Ethem birliklerinin imha edilmesini emretti.</a:t>
            </a:r>
          </a:p>
          <a:p>
            <a:pPr algn="just">
              <a:lnSpc>
                <a:spcPct val="70000"/>
              </a:lnSpc>
            </a:pPr>
            <a:r>
              <a:rPr lang="tr-TR" sz="2400" dirty="0">
                <a:latin typeface="Times New Roman" pitchFamily="18" charset="0"/>
              </a:rPr>
              <a:t>Yaklaşık bir ay kadar süren bu süreç içerisinde Çerkez Ethem birlikleri dağıldı, Ethem ve kardeşleri, Yunan işgali altındaki İzmir’e geçti ve birliklerinin önemli bir kısmı da Türk ordusuna katılmıştır. </a:t>
            </a:r>
            <a:r>
              <a:rPr lang="tr-TR" sz="2400" b="1" dirty="0">
                <a:latin typeface="Times New Roman" pitchFamily="18" charset="0"/>
              </a:rPr>
              <a:t>Yaklaşık bir ay süren bir uğraş sonunda düzenli orduya alternatif olabilecek hiçbir kuvvet kalmamıştır. </a:t>
            </a:r>
          </a:p>
          <a:p>
            <a:pPr algn="just">
              <a:lnSpc>
                <a:spcPct val="70000"/>
              </a:lnSpc>
            </a:pPr>
            <a:endParaRPr lang="tr-TR"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4294967295"/>
          </p:nvPr>
        </p:nvSpPr>
        <p:spPr>
          <a:xfrm>
            <a:off x="566058" y="449943"/>
            <a:ext cx="10813142" cy="6183086"/>
          </a:xfrm>
        </p:spPr>
        <p:txBody>
          <a:bodyPr/>
          <a:lstStyle/>
          <a:p>
            <a:pPr algn="just">
              <a:lnSpc>
                <a:spcPct val="70000"/>
              </a:lnSpc>
            </a:pPr>
            <a:r>
              <a:rPr lang="tr-TR" sz="2400" dirty="0" smtClean="0">
                <a:latin typeface="Times New Roman" pitchFamily="18" charset="0"/>
              </a:rPr>
              <a:t>Çerkez Ethem isyanının bastırılmasıyla, </a:t>
            </a:r>
            <a:r>
              <a:rPr lang="tr-TR" sz="2400" dirty="0" err="1" smtClean="0">
                <a:latin typeface="Times New Roman" pitchFamily="18" charset="0"/>
              </a:rPr>
              <a:t>Kuva</a:t>
            </a:r>
            <a:r>
              <a:rPr lang="tr-TR" sz="2400" dirty="0" smtClean="0">
                <a:latin typeface="Times New Roman" pitchFamily="18" charset="0"/>
              </a:rPr>
              <a:t>-</a:t>
            </a:r>
            <a:r>
              <a:rPr lang="tr-TR" sz="2400" dirty="0" err="1" smtClean="0">
                <a:latin typeface="Times New Roman" pitchFamily="18" charset="0"/>
              </a:rPr>
              <a:t>yı</a:t>
            </a:r>
            <a:r>
              <a:rPr lang="tr-TR" sz="2400" dirty="0" smtClean="0">
                <a:latin typeface="Times New Roman" pitchFamily="18" charset="0"/>
              </a:rPr>
              <a:t> Milliye devri kapanıp, </a:t>
            </a:r>
            <a:r>
              <a:rPr lang="tr-TR" sz="2400" b="1" dirty="0" smtClean="0">
                <a:latin typeface="Times New Roman" pitchFamily="18" charset="0"/>
              </a:rPr>
              <a:t>KUVA-YI NİZAMİYE (DÜZENLİ ORDU)</a:t>
            </a:r>
            <a:r>
              <a:rPr lang="tr-TR" sz="2400" dirty="0" smtClean="0">
                <a:latin typeface="Times New Roman" pitchFamily="18" charset="0"/>
              </a:rPr>
              <a:t> devri başlamıştır.  </a:t>
            </a:r>
          </a:p>
          <a:p>
            <a:pPr algn="just">
              <a:lnSpc>
                <a:spcPct val="70000"/>
              </a:lnSpc>
            </a:pPr>
            <a:r>
              <a:rPr lang="tr-TR" sz="2400" dirty="0" smtClean="0">
                <a:solidFill>
                  <a:schemeClr val="hlink"/>
                </a:solidFill>
                <a:latin typeface="Times New Roman" pitchFamily="18" charset="0"/>
              </a:rPr>
              <a:t>27 Aralık 1920-23 Ocak 1921 tarihleri arasında Alb. İsmet Bey</a:t>
            </a:r>
            <a:r>
              <a:rPr lang="tr-TR" sz="2400" dirty="0" smtClean="0">
                <a:latin typeface="Times New Roman" pitchFamily="18" charset="0"/>
              </a:rPr>
              <a:t> isyancı Ethem birlikleri ile uğraşırken Yunan ordusu, Batı Anadolu’da çok rahatça ilerlemiş ve Bursa istikametinden Eskişehir’e taarruz etme fırsatını yakalamışlardı.</a:t>
            </a:r>
          </a:p>
          <a:p>
            <a:pPr algn="just">
              <a:lnSpc>
                <a:spcPct val="70000"/>
              </a:lnSpc>
            </a:pPr>
            <a:r>
              <a:rPr lang="tr-TR" sz="2400" dirty="0" smtClean="0">
                <a:solidFill>
                  <a:srgbClr val="D82331"/>
                </a:solidFill>
                <a:latin typeface="Times New Roman" pitchFamily="18" charset="0"/>
              </a:rPr>
              <a:t>Bu durum Birinci İnönü Savaşı’nın nedeni olmuştur.</a:t>
            </a:r>
          </a:p>
          <a:p>
            <a:pPr marL="342900" indent="-342900" algn="just"/>
            <a:r>
              <a:rPr lang="tr-TR" b="1" dirty="0">
                <a:solidFill>
                  <a:srgbClr val="FF0000"/>
                </a:solidFill>
              </a:rPr>
              <a:t>I. İnönü Savaşı 6-10 Ocak 1921:</a:t>
            </a:r>
          </a:p>
          <a:p>
            <a:pPr marL="342900" indent="-342900" algn="just"/>
            <a:r>
              <a:rPr lang="tr-TR" sz="2400" dirty="0">
                <a:solidFill>
                  <a:srgbClr val="FF0000"/>
                </a:solidFill>
                <a:latin typeface="Calibri" pitchFamily="34" charset="0"/>
              </a:rPr>
              <a:t>Batı Cephesinde </a:t>
            </a:r>
            <a:r>
              <a:rPr lang="tr-TR" sz="2400" dirty="0" smtClean="0">
                <a:solidFill>
                  <a:srgbClr val="FF0000"/>
                </a:solidFill>
                <a:latin typeface="Calibri" pitchFamily="34" charset="0"/>
              </a:rPr>
              <a:t>Çerkez </a:t>
            </a:r>
            <a:r>
              <a:rPr lang="tr-TR" sz="2400" dirty="0">
                <a:solidFill>
                  <a:srgbClr val="FF0000"/>
                </a:solidFill>
                <a:latin typeface="Calibri" pitchFamily="34" charset="0"/>
              </a:rPr>
              <a:t>Ethem’in neden olduğu </a:t>
            </a:r>
            <a:r>
              <a:rPr lang="tr-TR" sz="2400" dirty="0">
                <a:solidFill>
                  <a:schemeClr val="hlink"/>
                </a:solidFill>
                <a:latin typeface="Calibri" pitchFamily="34" charset="0"/>
              </a:rPr>
              <a:t>iç savaş</a:t>
            </a:r>
            <a:r>
              <a:rPr lang="tr-TR" sz="2400" dirty="0">
                <a:solidFill>
                  <a:srgbClr val="FF0000"/>
                </a:solidFill>
                <a:latin typeface="Calibri" pitchFamily="34" charset="0"/>
              </a:rPr>
              <a:t> </a:t>
            </a:r>
            <a:r>
              <a:rPr lang="tr-TR" sz="2400" dirty="0">
                <a:latin typeface="Calibri" pitchFamily="34" charset="0"/>
              </a:rPr>
              <a:t>devam ederken Yunan ordusu bundan istifade ile </a:t>
            </a:r>
            <a:r>
              <a:rPr lang="tr-TR" sz="2400" dirty="0">
                <a:solidFill>
                  <a:srgbClr val="FF0000"/>
                </a:solidFill>
                <a:latin typeface="Calibri" pitchFamily="34" charset="0"/>
              </a:rPr>
              <a:t>Eskişehir’i ele geçirip Ankara’ya yürümek ve TBMM’yi dağıtmak amacıyla </a:t>
            </a:r>
            <a:r>
              <a:rPr lang="tr-TR" sz="2400" dirty="0">
                <a:latin typeface="Calibri" pitchFamily="34" charset="0"/>
              </a:rPr>
              <a:t>harekete geçmişlerdir.</a:t>
            </a:r>
          </a:p>
          <a:p>
            <a:pPr marL="342900" indent="-342900" algn="just"/>
            <a:r>
              <a:rPr lang="tr-TR" sz="2400" b="1" dirty="0" smtClean="0">
                <a:latin typeface="Calibri" pitchFamily="34" charset="0"/>
              </a:rPr>
              <a:t>9 </a:t>
            </a:r>
            <a:r>
              <a:rPr lang="tr-TR" sz="2400" b="1" dirty="0">
                <a:latin typeface="Calibri" pitchFamily="34" charset="0"/>
              </a:rPr>
              <a:t>Ocak 1921’de</a:t>
            </a:r>
            <a:r>
              <a:rPr lang="tr-TR" sz="2400" dirty="0">
                <a:latin typeface="Calibri" pitchFamily="34" charset="0"/>
              </a:rPr>
              <a:t> cepheye gelen Alb. İsmet Bey’in komutasında bulunan ve hem sayıca hem de teçhizat açısından oldukça yetersiz olan Türk ordusu savaşı kazanmıştır</a:t>
            </a:r>
            <a:r>
              <a:rPr lang="tr-TR" sz="2400" dirty="0" smtClean="0">
                <a:latin typeface="Calibri" pitchFamily="34" charset="0"/>
              </a:rPr>
              <a:t>. </a:t>
            </a:r>
            <a:endParaRPr lang="tr-TR" sz="2400" dirty="0" smtClean="0">
              <a:solidFill>
                <a:srgbClr val="00B050"/>
              </a:solidFill>
              <a:latin typeface="Calibri" pitchFamily="34" charset="0"/>
            </a:endParaRPr>
          </a:p>
          <a:p>
            <a:pPr marL="342900" indent="-342900" algn="just">
              <a:buNone/>
            </a:pPr>
            <a:r>
              <a:rPr lang="tr-TR" sz="2400" dirty="0" smtClean="0">
                <a:solidFill>
                  <a:srgbClr val="00B050"/>
                </a:solidFill>
                <a:latin typeface="Calibri" pitchFamily="34" charset="0"/>
              </a:rPr>
              <a:t>11 Ocakta Yunan ordusu Bursa istikametinde geri çekilmek zorunda kalmıştır. Mustafa Kemal, İsmet Paşa’ya çektiği telgrafta tüm askerleri tebrik edip “</a:t>
            </a:r>
            <a:r>
              <a:rPr lang="tr-TR" sz="2400" b="1" dirty="0" smtClean="0">
                <a:solidFill>
                  <a:srgbClr val="00B050"/>
                </a:solidFill>
                <a:latin typeface="Calibri" pitchFamily="34" charset="0"/>
              </a:rPr>
              <a:t>bu başarının düşman istilasına son verecek kesin zafere başlangıç olacağı</a:t>
            </a:r>
            <a:r>
              <a:rPr lang="tr-TR" sz="2400" dirty="0" smtClean="0">
                <a:solidFill>
                  <a:srgbClr val="00B050"/>
                </a:solidFill>
                <a:latin typeface="Calibri" pitchFamily="34" charset="0"/>
              </a:rPr>
              <a:t>” temennisinde bulunuyor. </a:t>
            </a:r>
            <a:endParaRPr lang="en-US" sz="2400" dirty="0">
              <a:latin typeface="Calibri" pitchFamily="34" charset="0"/>
            </a:endParaRPr>
          </a:p>
          <a:p>
            <a:pPr algn="just">
              <a:lnSpc>
                <a:spcPct val="70000"/>
              </a:lnSpc>
            </a:pPr>
            <a:endParaRPr lang="tr-TR" sz="2400" dirty="0" smtClean="0">
              <a:solidFill>
                <a:srgbClr val="D82331"/>
              </a:solidFill>
              <a:latin typeface="Times New Roman" pitchFamily="18" charset="0"/>
            </a:endParaRP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YamatoPainting">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Yamato Painting">
      <a:fillStyleLst>
        <a:solidFill>
          <a:schemeClr val="phClr">
            <a:tint val="100000"/>
          </a:schemeClr>
        </a:solidFill>
        <a:gradFill>
          <a:gsLst>
            <a:gs pos="0">
              <a:schemeClr val="phClr">
                <a:tint val="100000"/>
              </a:schemeClr>
            </a:gs>
            <a:gs pos="100000">
              <a:schemeClr val="phClr">
                <a:tint val="100000"/>
                <a:shade val="20000"/>
              </a:schemeClr>
            </a:gs>
          </a:gsLst>
          <a:lin ang="5400000" scaled="1"/>
        </a:gradFill>
        <a:blipFill>
          <a:blip xmlns:r="http://schemas.openxmlformats.org/officeDocument/2006/relationships" r:embed="rId1">
            <a:duotone>
              <a:srgbClr val="000000"/>
              <a:schemeClr val="phClr">
                <a:tint val="100000"/>
              </a:schemeClr>
            </a:duotone>
          </a:blip>
          <a:tile tx="0" ty="0" sx="35000" sy="35000" flip="none" algn="tl"/>
        </a:blipFill>
      </a:fillStyleLst>
      <a:lnStyleLst>
        <a:ln w="9525" cap="flat" cmpd="sng" algn="ctr">
          <a:solidFill>
            <a:schemeClr val="phClr">
              <a:alpha val="60000"/>
            </a:schemeClr>
          </a:solidFill>
          <a:prstDash val="solid"/>
        </a:ln>
        <a:ln w="19525" cap="flat" cmpd="sng" algn="ctr">
          <a:solidFill>
            <a:schemeClr val="phClr">
              <a:alpha val="90000"/>
            </a:schemeClr>
          </a:solidFill>
          <a:prstDash val="solid"/>
        </a:ln>
        <a:ln w="38100" cap="flat" cmpd="sng" algn="ctr">
          <a:solidFill>
            <a:schemeClr val="phClr">
              <a:alpha val="100000"/>
            </a:schemeClr>
          </a:solidFill>
          <a:prstDash val="solid"/>
        </a:ln>
      </a:lnStyleLst>
      <a:effectStyleLst>
        <a:effectStyle>
          <a:effectLst>
            <a:outerShdw blurRad="50800" algn="tl" rotWithShape="0">
              <a:srgbClr val="000000">
                <a:alpha val="64000"/>
              </a:srgbClr>
            </a:outerShdw>
          </a:effectLst>
        </a:effectStyle>
        <a:effectStyle>
          <a:effectLst>
            <a:outerShdw blurRad="50800" algn="tl" rotWithShape="0">
              <a:srgbClr val="000000">
                <a:alpha val="64000"/>
              </a:srgbClr>
            </a:outerShdw>
          </a:effectLst>
          <a:scene3d>
            <a:camera prst="orthographicFront"/>
            <a:lightRig rig="soft" dir="tl">
              <a:rot lat="0" lon="0" rev="0"/>
            </a:lightRig>
          </a:scene3d>
          <a:sp3d>
            <a:bevelT prst="angle"/>
            <a:bevelB w="304800" h="44450"/>
            <a:contourClr>
              <a:schemeClr val="phClr">
                <a:shade val="60000"/>
                <a:satMod val="110000"/>
              </a:schemeClr>
            </a:contourClr>
          </a:sp3d>
        </a:effectStyle>
        <a:effectStyle>
          <a:effectLst>
            <a:glow rad="51600">
              <a:schemeClr val="phClr">
                <a:alpha val="60000"/>
              </a:schemeClr>
            </a:glow>
          </a:effectLst>
          <a:scene3d>
            <a:camera prst="orthographicFront"/>
            <a:lightRig rig="threePt" dir="t"/>
          </a:scene3d>
          <a:sp3d>
            <a:bevelT w="165100" prst="coolSlant"/>
            <a:contourClr>
              <a:schemeClr val="phClr">
                <a:shade val="60000"/>
                <a:satMod val="110000"/>
              </a:schemeClr>
            </a:contourClr>
          </a:sp3d>
        </a:effectStyle>
      </a:effectStyleLst>
      <a:bgFillStyleLst>
        <a:solidFill>
          <a:schemeClr val="phClr">
            <a:shade val="90000"/>
          </a:schemeClr>
        </a:solidFill>
        <a:blipFill>
          <a:blip xmlns:r="http://schemas.openxmlformats.org/officeDocument/2006/relationships" r:embed="rId2">
            <a:duotone>
              <a:schemeClr val="phClr">
                <a:tint val="100000"/>
                <a:shade val="5000"/>
              </a:schemeClr>
              <a:schemeClr val="phClr">
                <a:shade val="100000"/>
              </a:schemeClr>
            </a:duotone>
          </a:blip>
          <a:tile tx="0" ty="0" sx="120000" sy="120000" flip="xy" algn="t"/>
        </a:blipFill>
        <a:blipFill rotWithShape="0">
          <a:blip xmlns:r="http://schemas.openxmlformats.org/officeDocument/2006/relationships" r:embed="rId3">
            <a:duotone>
              <a:schemeClr val="phClr">
                <a:tint val="100000"/>
                <a:shade val="5000"/>
              </a:schemeClr>
              <a:schemeClr val="phClr">
                <a:shade val="100000"/>
              </a:schemeClr>
            </a:duotone>
          </a:blip>
          <a:srcRect/>
          <a:stretch>
            <a:fillRect/>
          </a:stretch>
        </a:blipFill>
      </a:bgFillStyleLst>
    </a:fmtScheme>
  </a:themeElements>
  <a:objectDefaults/>
  <a:extraClrSchemeLst/>
</a:theme>
</file>

<file path=ppt/theme/theme3.xml><?xml version="1.0" encoding="utf-8"?>
<a:theme xmlns:a="http://schemas.openxmlformats.org/drawingml/2006/main" name="1_YamatoPainting">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Yamato Painting">
      <a:majorFont>
        <a:latin typeface="Calibri"/>
        <a:ea typeface=""/>
        <a:cs typeface=""/>
        <a:font script="Jpan" typeface="ＭＳ Ｐゴシック"/>
        <a:font script="Hang" typeface="맑은 고딕"/>
        <a:font script="Hans" typeface="黑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ＭＳ Ｐゴシック"/>
        <a:font script="Hang" typeface="맑은 고딕"/>
        <a:font script="Hans" typeface="宋体"/>
        <a:font script="Hant" typeface="微軟正黑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Yamato Painting">
      <a:fillStyleLst>
        <a:solidFill>
          <a:schemeClr val="phClr">
            <a:tint val="100000"/>
          </a:schemeClr>
        </a:solidFill>
        <a:gradFill>
          <a:gsLst>
            <a:gs pos="0">
              <a:schemeClr val="phClr">
                <a:tint val="100000"/>
              </a:schemeClr>
            </a:gs>
            <a:gs pos="100000">
              <a:schemeClr val="phClr">
                <a:tint val="100000"/>
                <a:shade val="20000"/>
              </a:schemeClr>
            </a:gs>
          </a:gsLst>
          <a:lin ang="5400000" scaled="1"/>
        </a:gradFill>
        <a:blipFill>
          <a:blip xmlns:r="http://schemas.openxmlformats.org/officeDocument/2006/relationships" r:embed="rId1">
            <a:duotone>
              <a:srgbClr val="000000"/>
              <a:schemeClr val="phClr">
                <a:tint val="100000"/>
              </a:schemeClr>
            </a:duotone>
          </a:blip>
          <a:tile tx="0" ty="0" sx="35000" sy="35000" flip="none" algn="tl"/>
        </a:blipFill>
      </a:fillStyleLst>
      <a:lnStyleLst>
        <a:ln w="9525" cap="flat" cmpd="sng" algn="ctr">
          <a:solidFill>
            <a:schemeClr val="phClr">
              <a:alpha val="60000"/>
            </a:schemeClr>
          </a:solidFill>
          <a:prstDash val="solid"/>
        </a:ln>
        <a:ln w="19525" cap="flat" cmpd="sng" algn="ctr">
          <a:solidFill>
            <a:schemeClr val="phClr">
              <a:alpha val="90000"/>
            </a:schemeClr>
          </a:solidFill>
          <a:prstDash val="solid"/>
        </a:ln>
        <a:ln w="38100" cap="flat" cmpd="sng" algn="ctr">
          <a:solidFill>
            <a:schemeClr val="phClr">
              <a:alpha val="100000"/>
            </a:schemeClr>
          </a:solidFill>
          <a:prstDash val="solid"/>
        </a:ln>
      </a:lnStyleLst>
      <a:effectStyleLst>
        <a:effectStyle>
          <a:effectLst>
            <a:outerShdw blurRad="50800" algn="tl" rotWithShape="0">
              <a:srgbClr val="000000">
                <a:alpha val="64000"/>
              </a:srgbClr>
            </a:outerShdw>
          </a:effectLst>
        </a:effectStyle>
        <a:effectStyle>
          <a:effectLst>
            <a:outerShdw blurRad="50800" algn="tl" rotWithShape="0">
              <a:srgbClr val="000000">
                <a:alpha val="64000"/>
              </a:srgbClr>
            </a:outerShdw>
          </a:effectLst>
          <a:scene3d>
            <a:camera prst="orthographicFront"/>
            <a:lightRig rig="soft" dir="tl">
              <a:rot lat="0" lon="0" rev="0"/>
            </a:lightRig>
          </a:scene3d>
          <a:sp3d>
            <a:bevelT prst="angle"/>
            <a:bevelB w="304800" h="44450"/>
            <a:contourClr>
              <a:schemeClr val="phClr">
                <a:shade val="60000"/>
                <a:satMod val="110000"/>
              </a:schemeClr>
            </a:contourClr>
          </a:sp3d>
        </a:effectStyle>
        <a:effectStyle>
          <a:effectLst>
            <a:glow rad="51600">
              <a:schemeClr val="phClr">
                <a:alpha val="60000"/>
              </a:schemeClr>
            </a:glow>
          </a:effectLst>
          <a:scene3d>
            <a:camera prst="orthographicFront"/>
            <a:lightRig rig="threePt" dir="t"/>
          </a:scene3d>
          <a:sp3d>
            <a:bevelT w="165100" prst="coolSlant"/>
            <a:contourClr>
              <a:schemeClr val="phClr">
                <a:shade val="60000"/>
                <a:satMod val="110000"/>
              </a:schemeClr>
            </a:contourClr>
          </a:sp3d>
        </a:effectStyle>
      </a:effectStyleLst>
      <a:bgFillStyleLst>
        <a:solidFill>
          <a:schemeClr val="phClr">
            <a:shade val="90000"/>
          </a:schemeClr>
        </a:solidFill>
        <a:blipFill>
          <a:blip xmlns:r="http://schemas.openxmlformats.org/officeDocument/2006/relationships" r:embed="rId2">
            <a:duotone>
              <a:schemeClr val="phClr">
                <a:tint val="100000"/>
                <a:shade val="5000"/>
              </a:schemeClr>
              <a:schemeClr val="phClr">
                <a:shade val="100000"/>
              </a:schemeClr>
            </a:duotone>
          </a:blip>
          <a:tile tx="0" ty="0" sx="120000" sy="120000" flip="xy" algn="t"/>
        </a:blipFill>
        <a:blipFill rotWithShape="0">
          <a:blip xmlns:r="http://schemas.openxmlformats.org/officeDocument/2006/relationships" r:embed="rId3">
            <a:duotone>
              <a:schemeClr val="phClr">
                <a:tint val="100000"/>
                <a:shade val="5000"/>
              </a:schemeClr>
              <a:schemeClr val="phClr">
                <a:shade val="100000"/>
              </a:schemeClr>
            </a:duotone>
          </a:blip>
          <a:srcRect/>
          <a:stretch>
            <a:fillRect/>
          </a:stretch>
        </a:blipFill>
      </a:bgFillStyleLst>
    </a:fmtScheme>
  </a:themeElements>
  <a:objectDefaults/>
  <a:extraClrSchemeLst/>
</a:theme>
</file>

<file path=ppt/theme/theme4.xml><?xml version="1.0" encoding="utf-8"?>
<a:theme xmlns:a="http://schemas.openxmlformats.org/drawingml/2006/main" name="Gezinti">
  <a:themeElements>
    <a:clrScheme name="Gri Tonlamalı">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ezinti">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ezinti">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5.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5174</TotalTime>
  <Words>3399</Words>
  <Application>Microsoft Office PowerPoint</Application>
  <PresentationFormat>Özel</PresentationFormat>
  <Paragraphs>228</Paragraphs>
  <Slides>33</Slides>
  <Notes>0</Notes>
  <HiddenSlides>0</HiddenSlides>
  <MMClips>0</MMClips>
  <ScaleCrop>false</ScaleCrop>
  <HeadingPairs>
    <vt:vector size="4" baseType="variant">
      <vt:variant>
        <vt:lpstr>Tema</vt:lpstr>
      </vt:variant>
      <vt:variant>
        <vt:i4>4</vt:i4>
      </vt:variant>
      <vt:variant>
        <vt:lpstr>Slayt Başlıkları</vt:lpstr>
      </vt:variant>
      <vt:variant>
        <vt:i4>33</vt:i4>
      </vt:variant>
    </vt:vector>
  </HeadingPairs>
  <TitlesOfParts>
    <vt:vector size="37" baseType="lpstr">
      <vt:lpstr>Office Teması</vt:lpstr>
      <vt:lpstr>YamatoPainting</vt:lpstr>
      <vt:lpstr>1_YamatoPainting</vt:lpstr>
      <vt:lpstr>Gezinti</vt:lpstr>
      <vt:lpstr>Slayt 1</vt:lpstr>
      <vt:lpstr>Slayt 2</vt:lpstr>
      <vt:lpstr>Slayt 3</vt:lpstr>
      <vt:lpstr>Slayt 4</vt:lpstr>
      <vt:lpstr>Slayt 5</vt:lpstr>
      <vt:lpstr>Slayt 6</vt:lpstr>
      <vt:lpstr>Slayt 7</vt:lpstr>
      <vt:lpstr>Slayt 8</vt:lpstr>
      <vt:lpstr>Slayt 9</vt:lpstr>
      <vt:lpstr> I.İNÖNÜ MUHAREBESİ  6-10 Ocak 1921 </vt:lpstr>
      <vt:lpstr>Slayt 11</vt:lpstr>
      <vt:lpstr>Slayt 12</vt:lpstr>
      <vt:lpstr>Slayt 13</vt:lpstr>
      <vt:lpstr>Slayt 14</vt:lpstr>
      <vt:lpstr>Slayt 15</vt:lpstr>
      <vt:lpstr>Slayt 16</vt:lpstr>
      <vt:lpstr>Slayt 17</vt:lpstr>
      <vt:lpstr>Slayt 18</vt:lpstr>
      <vt:lpstr>Slayt 19</vt:lpstr>
      <vt:lpstr>II.İNÖNÜ MUHAREBESİ</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SAKARYA meydan muharebesİ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Pau</cp:lastModifiedBy>
  <cp:revision>445</cp:revision>
  <dcterms:created xsi:type="dcterms:W3CDTF">2017-09-26T06:44:30Z</dcterms:created>
  <dcterms:modified xsi:type="dcterms:W3CDTF">2019-12-05T10:53:27Z</dcterms:modified>
</cp:coreProperties>
</file>