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716000" cy="9429750"/>
  <p:notesSz cx="6858000" cy="9144000"/>
  <p:embeddedFontLs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Montserrat Black" panose="020B0604020202020204" charset="-52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6" y="108"/>
      </p:cViewPr>
      <p:guideLst>
        <p:guide orient="horz" pos="2970"/>
        <p:guide pos="4320"/>
        <p:guide pos="3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5489" y="685800"/>
            <a:ext cx="498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5f91f7e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5f91f7e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5f91f7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5f91f7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5f91f7e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5f91f7e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5f91f7e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5f91f7e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584d2c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584d2c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cd2ef1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cd2ef1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1373c0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1373c0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2dd915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92dd915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2dd915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2dd915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2dd915e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2dd915e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5f91f7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5f91f7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5f91f7e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5f91f7e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5f91f7e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5f91f7e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300" tIns="147300" rIns="147300" bIns="147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marL="1371600" lvl="2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marL="1828800" lvl="3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marL="2286000" lvl="4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marL="2743200" lvl="5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marL="3200400" lvl="6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marL="3657600" lvl="7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marL="4114800" lvl="8" indent="-37465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15275" y="1215550"/>
            <a:ext cx="67593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HTML</a:t>
            </a:r>
            <a:endParaRPr sz="4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12950" y="2723850"/>
            <a:ext cx="12624900" cy="26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 - мова розмітки сторінки, за допомоги якої браузер відображає інформацію зрозумілим для користувача способом.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Головною одиницею HTML являється тег (tag).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Тег - це команда для браузера. Кожен тег містить різний набір початкових значень (жирність,розмір і тд)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25" y="1251150"/>
            <a:ext cx="9210061" cy="79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89425" y="163025"/>
            <a:ext cx="1298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цьому прикладі видно, на скільки менше коду необхідно написати, щоб отримати той самий результат, як і в попередньому прикладі.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850" y="1385099"/>
            <a:ext cx="8629174" cy="7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89425" y="318575"/>
            <a:ext cx="12982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І саме тут ми можемо побачити перше використання селекторів. Тут li - це селектор по тегу. Іншими словами - звернення до всії тегів li.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289425" y="318575"/>
            <a:ext cx="12982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А що робити, якщо нам потрібно стилізувати тільки окремі елементи li, а не всі які містить поточний документ?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Для цього використовують різноманітні варіанти селекторів, найпростіші з яких - class та id.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8537925" y="1677425"/>
            <a:ext cx="4734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Зверніть увагу на 9 строку. Тут використовується композитний селектор, який має одночасне звернення до тегу з певним класом.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75" y="1734575"/>
            <a:ext cx="8233124" cy="720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3149850" y="1144950"/>
            <a:ext cx="7416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Під’єднуємий стиль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15075" y="3307550"/>
            <a:ext cx="4993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17500" y="2812250"/>
            <a:ext cx="12639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Під'єднуємий тип стилізації характеризується окремим файлом з розширенням .css та підключається до багатьох html файлів за допомогою тегу link з двома обов’язковими атрибутами rel та href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617500" y="4842150"/>
            <a:ext cx="10737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7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uk" sz="27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uk" sz="27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uk" sz="27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uk" sz="27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="your.css"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13400" y="6109225"/>
            <a:ext cx="12639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Вся інша синтаксична конструкція ідентична глобальному типу стилізації.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Найменш пріоритетний тип стилізації, але найзручніший через те, що спроможний бути підключений до багатьох сторінок з однаковими стилями, що дозволяє зменшити кількість css коду.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289425" y="318575"/>
            <a:ext cx="1298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Послідовність підключення стилів впливає на кінцевий результат.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75" y="2727600"/>
            <a:ext cx="550545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289425" y="907488"/>
            <a:ext cx="5692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поточному прикладі тег a буде мати колір фону cornflowerblue, тому що глобальні стилі декларуються пілся link, відповідно перевизначають стилі оголошені в your.css файлі.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450" y="2727600"/>
            <a:ext cx="53625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7548450" y="722663"/>
            <a:ext cx="5692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поточному прикладі тег a буде мати колір фону silver, тому що глобальні стилі декларуються перед link, відповідно стилі з your.css будуть застосовуватись останніми.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12950" y="2723850"/>
            <a:ext cx="6995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uk" sz="27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uk" sz="27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uk" sz="2700" b="1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&gt;Title&lt;/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7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highlight>
                <a:schemeClr val="lt1"/>
              </a:highligh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912175" y="2723850"/>
            <a:ext cx="5175300" cy="5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uk" sz="21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Яка версія html використовується.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1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вказує межі html документа.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1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простір для стилів, визначення кодування сторінки (підтримка мови), та іншої метаінформації.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100" b="1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основний тег, контент якого відображається на сторінці.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431975" y="1215550"/>
            <a:ext cx="824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Типи тегів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7615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Блочні (block)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8380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Строчні (inline)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5075" y="3307550"/>
            <a:ext cx="4993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Блочні теги - теги які (за замовчуванням) займають усю ширину браузерного вікна.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Через цю причину всі інші теги (блочні або строчні), які </a:t>
            </a: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зазначені </a:t>
            </a: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розмітці пілся блочних будуть відображатись з нового рядка.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Блочні елементи спроможні мати характеристики ширини (width), висоти (height)та інших, яких не мають строчні елементи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183800" y="3307550"/>
            <a:ext cx="6292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Строчні теги - теги які займають простір характеризуємий контентом. Не розривають рядок.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Не мають характеристик width, height за замовчуванням.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841" y="5238875"/>
            <a:ext cx="6498984" cy="365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431975" y="1215550"/>
            <a:ext cx="824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Базові теги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1750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Блочні (block)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27335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Строчні (inline)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56425" y="3307550"/>
            <a:ext cx="4993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h1...h6 - заголовки.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p  - параграф.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div - чистий контейнер.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ul - маркований список.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ol - нумерований список.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li - елемент списку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73350" y="3307550"/>
            <a:ext cx="58920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a - посилання.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span - чистий елемент.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b - напівжирний шрифт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strong - </a:t>
            </a: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напівжирний шрифт (SEO).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- курсив.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 - підкреслення.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- картинка. (Має гібридну поведінку)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25" y="5682525"/>
            <a:ext cx="8436075" cy="3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2615275" y="1215550"/>
            <a:ext cx="67593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Атрибути</a:t>
            </a:r>
            <a:endParaRPr sz="4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15150" y="4539775"/>
            <a:ext cx="126249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uk" sz="20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uk" sz="20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="https://owu.com.ua"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OKTEN SCHOOL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69900" y="5447750"/>
            <a:ext cx="12820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поточному прикладі тег &lt;a&gt; містить атрибут href, значення якого посилається на конкретний сайт.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Існують загальні майже для всіх елементів атрибути, такі як : style,class,id,name.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А деякі атрибути можуть бути визначенні тільки в окремих тегах.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69900" y="3148650"/>
            <a:ext cx="12820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Раніше ми зазначили, що тег - це команда, яку повинен виконати браузер. Атрибут - це додаткова інформація під час виконання команди. До атрибутів відносить можливість визначення стилів, класів, ідентифікаторів, джерел медіаконтенту і т.д..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850" y="6925350"/>
            <a:ext cx="41719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838" y="3382125"/>
            <a:ext cx="11924325" cy="30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438500" y="1400850"/>
            <a:ext cx="978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Загальна структура тегу з атрибутами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824550" y="1144950"/>
            <a:ext cx="6066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Атрибути id та class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415075" y="3307550"/>
            <a:ext cx="12568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Атрибути id та class надають можливість тегам мати додаткові “імена-ідентифікатори”. В свою чергу, значення атрибуту id повинно бути унікальним в межах одного html документа (НЕ проекту), а атрибут class може бути не унікальним і фігурувати в багатьох елементах різних типів. Ці атрибути знадобляться нам в майбутньому для стилізації та застосування  мови javascript.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62475" y="5673650"/>
            <a:ext cx="125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7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uk" sz="27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uk" sz="27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="unique_id" </a:t>
            </a:r>
            <a:r>
              <a:rPr lang="uk" sz="27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uk" sz="27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="some_class"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okten is cool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7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149850" y="1144950"/>
            <a:ext cx="7416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Стилі. Вбудований (inline)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415075" y="3307550"/>
            <a:ext cx="4993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17500" y="2812250"/>
            <a:ext cx="126390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Вбудований тип стилізації застосовується для тегу, безпосередньо в тілі його “відкриваючого” тегу, і впливає тільки на один елемент. Цей тип є найбільш пріоритетним в порівнянні з іншими типами стилізації, але його використання вносить надлишковість і через це зменшує продуктивність та робить підтримку проекту дуже не зручною. Намагайтесь використовувати його тільки за крайньої необхідності.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Наступний приклад явно показує приклад надлишковості в коді.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95700" y="5706050"/>
            <a:ext cx="68757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Переваги курсів від OKTEN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uk" sz="18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uk" sz="18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uk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800" b="1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18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Понад 1000 працевлаштованих випускників.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uk" sz="18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uk" sz="18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uk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800" b="1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18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Понад 400 відео відгуків.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uk" sz="18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uk" sz="18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uk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1800" b="1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18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Інтернатура з іт-компаніями.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18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9850" y="1144950"/>
            <a:ext cx="7416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Глобальний стиль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15075" y="3307550"/>
            <a:ext cx="4993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17500" y="2812250"/>
            <a:ext cx="12639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Тип стилізації який описується глобально для окремого документу. Для визначення елементу стилізації використовуються селектори. В css розрізняють 31-33 різновиди селекторів.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Глобальний тип стилізації визначається за допомоги тегу &lt;style&gt; в межах &lt;head&gt;. Але це не означає, що він не може знаходитись в іншому місці.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812950" y="4842150"/>
            <a:ext cx="10737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uk" sz="2000" b="1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uk" sz="2000" b="1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uk" sz="20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/*your style here*/</a:t>
            </a:r>
            <a:endParaRPr sz="20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uk" sz="2000" b="1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Произвольный</PresentationFormat>
  <Paragraphs>96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Montserrat</vt:lpstr>
      <vt:lpstr>Montserrat Black</vt:lpstr>
      <vt:lpstr>Arial</vt:lpstr>
      <vt:lpstr>Courier New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</dc:creator>
  <cp:lastModifiedBy>Evgeniy</cp:lastModifiedBy>
  <cp:revision>1</cp:revision>
  <dcterms:modified xsi:type="dcterms:W3CDTF">2023-01-22T15:22:58Z</dcterms:modified>
</cp:coreProperties>
</file>