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716000" cy="9429750"/>
  <p:notesSz cx="6858000" cy="9144000"/>
  <p:embeddedFontLst>
    <p:embeddedFont>
      <p:font typeface="Montserrat Black" panose="020B0604020202020204" charset="-52"/>
      <p:bold r:id="rId14"/>
      <p:boldItalic r:id="rId15"/>
    </p:embeddedFont>
    <p:embeddedFont>
      <p:font typeface="Montserrat" panose="020B060402020202020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70">
          <p15:clr>
            <a:srgbClr val="A4A3A4"/>
          </p15:clr>
        </p15:guide>
        <p15:guide id="2" pos="4320">
          <p15:clr>
            <a:srgbClr val="A4A3A4"/>
          </p15:clr>
        </p15:guide>
        <p15:guide id="3" pos="31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4" y="84"/>
      </p:cViewPr>
      <p:guideLst>
        <p:guide orient="horz" pos="2970"/>
        <p:guide pos="4320"/>
        <p:guide pos="31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5489" y="685800"/>
            <a:ext cx="4987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dd84669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dd84669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6dd8466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6dd8466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cd2ef1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cd2ef1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1373c0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1373c0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dd84669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6dd84669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dd84669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dd84669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2dd915e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2dd915e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d846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6dd846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dd8466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6dd8466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6dd84669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685800"/>
            <a:ext cx="4987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6dd84669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7563" y="1365054"/>
            <a:ext cx="12780900" cy="37632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7550" y="5195896"/>
            <a:ext cx="12780900" cy="14532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67550" y="2027896"/>
            <a:ext cx="12780900" cy="35997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67550" y="5779079"/>
            <a:ext cx="12780900" cy="23847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41275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7550" y="3943225"/>
            <a:ext cx="12780900" cy="15432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67550" y="2112871"/>
            <a:ext cx="5999700" cy="6263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248600" y="2112871"/>
            <a:ext cx="5999700" cy="6263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67550" y="1018600"/>
            <a:ext cx="4212000" cy="13854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67550" y="2547600"/>
            <a:ext cx="4212000" cy="58290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35375" y="825275"/>
            <a:ext cx="9551700" cy="74997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29"/>
            <a:ext cx="6858000" cy="9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300" tIns="147300" rIns="147300" bIns="147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98250" y="2260821"/>
            <a:ext cx="6067800" cy="2717400"/>
          </a:xfrm>
          <a:prstGeom prst="rect">
            <a:avLst/>
          </a:prstGeom>
        </p:spPr>
        <p:txBody>
          <a:bodyPr spcFirstLastPara="1" wrap="square" lIns="147300" tIns="147300" rIns="147300" bIns="1473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98250" y="5138971"/>
            <a:ext cx="6067800" cy="2264400"/>
          </a:xfrm>
          <a:prstGeom prst="rect">
            <a:avLst/>
          </a:prstGeom>
        </p:spPr>
        <p:txBody>
          <a:bodyPr spcFirstLastPara="1" wrap="square" lIns="147300" tIns="147300" rIns="147300" bIns="1473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409250" y="1327471"/>
            <a:ext cx="5755500" cy="67743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67550" y="7756054"/>
            <a:ext cx="8998200" cy="11094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00" tIns="147300" rIns="147300" bIns="1473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00" tIns="147300" rIns="147300" bIns="147300" anchor="t" anchorCtr="0">
            <a:no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marL="914400" lvl="1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marL="1371600" lvl="2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marL="1828800" lvl="3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marL="2286000" lvl="4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marL="2743200" lvl="5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marL="3200400" lvl="6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marL="3657600" lvl="7" indent="-37465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marL="4114800" lvl="8" indent="-37465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00" tIns="147300" rIns="147300" bIns="147300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15275" y="1215550"/>
            <a:ext cx="67593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Box model</a:t>
            </a:r>
            <a:endParaRPr sz="4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215500" y="2723850"/>
            <a:ext cx="14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812950" y="2723850"/>
            <a:ext cx="12637800" cy="3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Основні блочні елементи :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 … h6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26425" y="6080025"/>
            <a:ext cx="12637800" cy="1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i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Блочні елементи, на відміну від inline спроможні змінювати значення висоти та ширини через характеристики width &amp; height. З будь-якого строчного елементу можна зробити блочний за допомоги характеристики display:block</a:t>
            </a:r>
            <a:endParaRPr sz="2700" i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px rem em %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43600" y="2840000"/>
            <a:ext cx="115479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Піксель px - це сама базова, абсолютна і остаточна одиниця вимірювання. Кількість пікселів задається в настройках розширення екрану, один px - це якраз один такий піксель на екрані. Всі значення браузер в результаті перерахує в пікселі. Пікселі можуть бути дробовими, наприклад розмір можна задати в 16.5px.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17500" y="5292150"/>
            <a:ext cx="11618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3333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uk" sz="2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– одиниця, яка характеризує розмір шрифта в поточному елементі.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 прикладі нижче font-size=50px, отже в межах елементу 1em=50px. 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76725" y="6492750"/>
            <a:ext cx="93846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22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---&gt; 50px*/</a:t>
            </a:r>
            <a:endParaRPr sz="22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 b="1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396300" y="410475"/>
            <a:ext cx="12923400" cy="6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Відсотки%, як і em - відносні одиниці.Коли ми говоримо «відсоток», то виникає питання - «Відсоток від чого?»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Як правило, відсоток буде від значення властивості батька з тією ж назвою, але не завжди.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Це дуже важлива особливість відсотків, про яку, на жаль, часто забувають.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 ось приклади-виключення, в яких % береться не так: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margin/padding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При визначенні властивості margin/padding в %, відсоток береться від ширини батьківського блоку, а зовсім не від його margin-left/padding-left характеристик.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 / height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Для width / height зазвичай відсоток від ширини / висоти батька, але при position: fixed, відсоток береться від ширини / висоти вікна (а не батька і не документа).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99675" y="4415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50" y="406500"/>
            <a:ext cx="5897500" cy="53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173325" y="406550"/>
            <a:ext cx="4779600" cy="6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- сегмент для контенту (текст, картинки)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- внутрішні відступи (від контенту до карю блока)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- рамка блоку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- зовнішній відступ (від елементу до сусідніх елементів)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475" y="6033125"/>
            <a:ext cx="8150450" cy="32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Розміри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7500" y="2577650"/>
            <a:ext cx="126549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width, height - базові характеристики блоку.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За замовчуванням width дорівнює 100% від ширини батьківського елементу (для елементів які лежать в body це 100% ширини браузерного вікна за вирахуванням margin).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Без чіткого вказування висоти </a:t>
            </a:r>
            <a:r>
              <a:rPr lang="uk" sz="2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блочного елементу вона дорівнює 0, або, за наявності контенту, дорівнює висоті контенту (тексту, картинки, інших блоків в і тд)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17500" y="6800500"/>
            <a:ext cx="6500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22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32825" y="343925"/>
            <a:ext cx="97617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22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min-height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max-height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53775" y="3577900"/>
            <a:ext cx="12547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Будь-якому блочному елементу можна задати значення мінімальної/максимальної висоти/ширини. Іншими словами  - межі мінімальних та максимальних розмірів.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Використовується, коли наявна різна кількість контенту в блоках і потрібно, щоб вони були не менше/більше певної висоти/ширини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Margin 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17500" y="2577650"/>
            <a:ext cx="126549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22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right bottom left - 10px*/</a:t>
            </a:r>
            <a:endParaRPr sz="22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&amp; bottom - 10px, left &amp; right -20px*/</a:t>
            </a:r>
            <a:endParaRPr sz="22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- 10px, left &amp; right - 20px bottom - 30px*/</a:t>
            </a:r>
            <a:endParaRPr sz="22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- 10px, right - 20px, bottom - 30px, left - 40px*/</a:t>
            </a:r>
            <a:endParaRPr sz="22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margin-right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margin-bottom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margin-left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693700" y="2577650"/>
            <a:ext cx="126549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uk" sz="22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right bottom left - 10px*/</a:t>
            </a:r>
            <a:endParaRPr sz="22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&amp; bottom - 10px, left &amp; right -20px*/</a:t>
            </a:r>
            <a:endParaRPr sz="22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- 10px, left &amp; right - 20px bottom - 30px*/</a:t>
            </a:r>
            <a:endParaRPr sz="22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- 10px, right - 20px, bottom - 30px, left - 40px*/</a:t>
            </a:r>
            <a:endParaRPr sz="22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-top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-right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-bottom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200" b="1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-left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96600" y="7841750"/>
            <a:ext cx="1232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latin typeface="Courier New"/>
                <a:ea typeface="Courier New"/>
                <a:cs typeface="Courier New"/>
                <a:sym typeface="Courier New"/>
              </a:rPr>
              <a:t>При визначенні padding загальний розмір, який елемент займає у вікні буде збільшуватись. Іншими словами : padding збільшує розмір елементу</a:t>
            </a:r>
            <a:endParaRPr sz="2200"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895500" y="2939400"/>
            <a:ext cx="73656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Border - рамка блоку. Збільшує загальний розмір елемент так само як і padding. Визначається за допомоги 3х властивостей : товщина, тип та колір рамки.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046575" y="4714875"/>
            <a:ext cx="503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</a:t>
            </a:r>
            <a:r>
              <a:rPr lang="uk" sz="2200" b="1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75" y="2939400"/>
            <a:ext cx="4563375" cy="4791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895500" y="5756075"/>
            <a:ext cx="7214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Рамка визначається для всіх сторін одночасно. Для визначення рамки окремої сторони вказують наступні характеристики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046575" y="7069275"/>
            <a:ext cx="76260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border-top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</a:t>
            </a:r>
            <a:r>
              <a:rPr lang="uk" sz="2200" b="1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border-right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</a:t>
            </a:r>
            <a:r>
              <a:rPr lang="uk" sz="2200" b="1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border-bottom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</a:t>
            </a:r>
            <a:r>
              <a:rPr lang="uk" sz="2200" b="1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border-left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uk" sz="22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</a:t>
            </a:r>
            <a:r>
              <a:rPr lang="uk" sz="2200" b="1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Border-radius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13" y="3393950"/>
            <a:ext cx="13331826" cy="2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30" y="2196050"/>
            <a:ext cx="13199551" cy="43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Произвольный</PresentationFormat>
  <Paragraphs>98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Montserrat Black</vt:lpstr>
      <vt:lpstr>Arial</vt:lpstr>
      <vt:lpstr>Courier New</vt:lpstr>
      <vt:lpstr>Montserrat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</dc:creator>
  <cp:lastModifiedBy>Evgeniy</cp:lastModifiedBy>
  <cp:revision>1</cp:revision>
  <dcterms:modified xsi:type="dcterms:W3CDTF">2023-01-22T15:26:55Z</dcterms:modified>
</cp:coreProperties>
</file>