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73" r:id="rId7"/>
    <p:sldId id="263" r:id="rId8"/>
    <p:sldId id="274" r:id="rId9"/>
    <p:sldId id="268" r:id="rId10"/>
    <p:sldId id="27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F889-D785-4D39-8668-99FB31617B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E2BD-25E4-4FD4-B509-D9F614F8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all of the introductions and round robins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kits and help them setup the </a:t>
            </a:r>
            <a:r>
              <a:rPr lang="en-US" dirty="0" err="1"/>
              <a:t>Pis</a:t>
            </a:r>
            <a:r>
              <a:rPr lang="en-US" dirty="0"/>
              <a:t>. They should go through the initialization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1: Employee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Hello World Program with them, they can code along with you and answer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</a:t>
            </a:r>
            <a:r>
              <a:rPr lang="en-US" dirty="0" err="1"/>
              <a:t>Madlib</a:t>
            </a:r>
            <a:r>
              <a:rPr lang="en-US" dirty="0"/>
              <a:t> game first, give them the handout. Then ask which game they would like to do next.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1: Post Game 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8Tko2YC5h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8D94-40B2-4F7C-9B6F-2B38F51B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058" y="2697945"/>
            <a:ext cx="8791575" cy="2387600"/>
          </a:xfrm>
        </p:spPr>
        <p:txBody>
          <a:bodyPr/>
          <a:lstStyle/>
          <a:p>
            <a:r>
              <a:rPr lang="en-US" dirty="0"/>
              <a:t>Nasa mission control: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00CC-31B2-45E0-85BA-EB983F9F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281" y="5078585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Squad leaders: EVAN</a:t>
            </a:r>
          </a:p>
          <a:p>
            <a:r>
              <a:rPr lang="en-US" sz="2400" dirty="0"/>
              <a:t>Co-captain: </a:t>
            </a:r>
            <a:r>
              <a:rPr lang="en-US" sz="2400" dirty="0" err="1"/>
              <a:t>corey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EAED5-87B0-4B31-A303-EEBDB5713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20" b="31683"/>
          <a:stretch/>
        </p:blipFill>
        <p:spPr>
          <a:xfrm>
            <a:off x="2456730" y="297097"/>
            <a:ext cx="8741579" cy="38388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6542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Skeleton_Gamebook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 dirty="0" err="1"/>
              <a:t>Skeleton_Gamebook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Skeleton_MorseCode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/>
              <a:t>Skeleton_MorseCode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243023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26D-A0ED-4A4C-B816-CD7B00FC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FFFE-E933-42A4-8F38-31383875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DEADLINE: 4 HOURS</a:t>
            </a:r>
          </a:p>
          <a:p>
            <a:r>
              <a:rPr lang="en-US" dirty="0"/>
              <a:t>DEBRIEFINGS: INTERMITTENTLY THROUGHOUT THE DAY</a:t>
            </a:r>
          </a:p>
          <a:p>
            <a:r>
              <a:rPr lang="en-US" dirty="0"/>
              <a:t>POLICIES: NO ENGINEER LEFT BEHIND</a:t>
            </a:r>
          </a:p>
          <a:p>
            <a:r>
              <a:rPr lang="en-US" dirty="0"/>
              <a:t>MATERIALS: RASPBERRY PI, ELECTRONICS KIT, WITS, AND DETERMINATION</a:t>
            </a:r>
          </a:p>
          <a:p>
            <a:r>
              <a:rPr lang="en-US" dirty="0">
                <a:hlinkClick r:id="rId2"/>
              </a:rPr>
              <a:t>https://www.youtube.com/watch?v=Y8Tko2YC5hA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OBJECTIVE: PROGRAM A MAD LIBS AND A DECISION GAME</a:t>
            </a:r>
          </a:p>
        </p:txBody>
      </p:sp>
    </p:spTree>
    <p:extLst>
      <p:ext uri="{BB962C8B-B14F-4D97-AF65-F5344CB8AC3E}">
        <p14:creationId xmlns:p14="http://schemas.microsoft.com/office/powerpoint/2010/main" val="2218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9" name="Rectangle 118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7B9B4-FA93-4165-B21F-04C812FB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975" y="618518"/>
            <a:ext cx="515143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IS A RASPBERRY PI?</a:t>
            </a:r>
          </a:p>
        </p:txBody>
      </p:sp>
      <p:pic>
        <p:nvPicPr>
          <p:cNvPr id="2054" name="Picture 6" descr="Image result for raspbian logo">
            <a:extLst>
              <a:ext uri="{FF2B5EF4-FFF2-40B4-BE49-F238E27FC236}">
                <a16:creationId xmlns:a16="http://schemas.microsoft.com/office/drawing/2014/main" id="{726E4B58-1255-4C9D-8569-5EF4C517B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r="10050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CBAB-651A-4838-B671-0C8B2BDD9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MICROPROCESSOR</a:t>
            </a:r>
          </a:p>
          <a:p>
            <a:r>
              <a:rPr lang="en-US" dirty="0"/>
              <a:t>LINUX OPERATING SYSTEM</a:t>
            </a:r>
          </a:p>
          <a:p>
            <a:r>
              <a:rPr lang="en-US" dirty="0"/>
              <a:t>RASPBIAN DISK IMAGE</a:t>
            </a:r>
          </a:p>
          <a:p>
            <a:r>
              <a:rPr lang="en-US" dirty="0"/>
              <a:t>SINGLE-BOARD PC</a:t>
            </a:r>
          </a:p>
          <a:p>
            <a:r>
              <a:rPr lang="en-US" dirty="0"/>
              <a:t>KEYBOARD AND MONITOR HOOKUPS</a:t>
            </a:r>
          </a:p>
          <a:p>
            <a:endParaRPr lang="en-US" dirty="0"/>
          </a:p>
        </p:txBody>
      </p:sp>
      <p:sp>
        <p:nvSpPr>
          <p:cNvPr id="5" name="AutoShape 2" descr="Image result for raspbian logo">
            <a:extLst>
              <a:ext uri="{FF2B5EF4-FFF2-40B4-BE49-F238E27FC236}">
                <a16:creationId xmlns:a16="http://schemas.microsoft.com/office/drawing/2014/main" id="{69372B28-90A5-4295-8968-F2AB03B5E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1550" y="1747838"/>
            <a:ext cx="26289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AB1EF9-7DF6-4144-95A3-119F7F8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Setting up your pi</a:t>
            </a:r>
          </a:p>
        </p:txBody>
      </p:sp>
      <p:pic>
        <p:nvPicPr>
          <p:cNvPr id="1026" name="Picture 2" descr="Image result for raspberry pi 3B transparent background">
            <a:extLst>
              <a:ext uri="{FF2B5EF4-FFF2-40B4-BE49-F238E27FC236}">
                <a16:creationId xmlns:a16="http://schemas.microsoft.com/office/drawing/2014/main" id="{294E9165-E9DA-4E8B-81EE-F86807B93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9996" l="9851" r="88657">
                        <a14:foregroundMark x1="53480" y1="73130" x2="53480" y2="73130"/>
                        <a14:foregroundMark x1="28138" y1="50046" x2="28138" y2="50046"/>
                        <a14:foregroundMark x1="28435" y1="48199" x2="28435" y2="48199"/>
                        <a14:foregroundMark x1="50506" y1="72669" x2="50506" y2="72669"/>
                        <a14:foregroundMark x1="36823" y1="61588" x2="36823" y2="61588"/>
                        <a14:foregroundMark x1="37418" y1="61588" x2="37418" y2="61588"/>
                        <a14:foregroundMark x1="38311" y1="60665" x2="38311" y2="6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1810665" y="995264"/>
            <a:ext cx="8537331" cy="558978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048C-00ED-42AB-8663-0DE0D1FC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810"/>
            <a:ext cx="9905998" cy="1478570"/>
          </a:xfrm>
        </p:spPr>
        <p:txBody>
          <a:bodyPr/>
          <a:lstStyle/>
          <a:p>
            <a:r>
              <a:rPr lang="en-US" dirty="0"/>
              <a:t>Commanding your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EF62-69F8-41C0-A357-E719874E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149862"/>
            <a:ext cx="4878389" cy="3541714"/>
          </a:xfrm>
        </p:spPr>
        <p:txBody>
          <a:bodyPr/>
          <a:lstStyle/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Ctrl + Alt + T</a:t>
            </a:r>
          </a:p>
          <a:p>
            <a:r>
              <a:rPr lang="en-US" dirty="0"/>
              <a:t>MAKE YOUR OWN FOLDER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Week2_PM_YOUR_TEAM</a:t>
            </a:r>
          </a:p>
          <a:p>
            <a:r>
              <a:rPr lang="en-US" dirty="0"/>
              <a:t>CHECK PYTHON VERSION</a:t>
            </a:r>
          </a:p>
          <a:p>
            <a:pPr lvl="1"/>
            <a:r>
              <a:rPr lang="en-US" dirty="0"/>
              <a:t>python  --version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1E74B-CAEA-472F-AAC4-36ACBB60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77" y="1206423"/>
            <a:ext cx="4875211" cy="3541714"/>
          </a:xfrm>
        </p:spPr>
        <p:txBody>
          <a:bodyPr/>
          <a:lstStyle/>
          <a:p>
            <a:r>
              <a:rPr lang="en-US" dirty="0"/>
              <a:t>OTHER USEFUL COMMANDS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: PRINTED WORKING DIRECTORY</a:t>
            </a:r>
          </a:p>
          <a:p>
            <a:pPr lvl="1"/>
            <a:r>
              <a:rPr lang="en-US" dirty="0"/>
              <a:t>ls : LIST</a:t>
            </a:r>
          </a:p>
          <a:p>
            <a:pPr lvl="1"/>
            <a:r>
              <a:rPr lang="en-US" dirty="0"/>
              <a:t>man : MANUAL</a:t>
            </a:r>
          </a:p>
          <a:p>
            <a:pPr lvl="1"/>
            <a:r>
              <a:rPr lang="en-US" dirty="0" err="1"/>
              <a:t>rmdir</a:t>
            </a:r>
            <a:r>
              <a:rPr lang="en-US" dirty="0"/>
              <a:t> : REMOVE DIRECTORY</a:t>
            </a:r>
          </a:p>
          <a:p>
            <a:pPr lvl="1"/>
            <a:endParaRPr lang="en-US" dirty="0"/>
          </a:p>
        </p:txBody>
      </p:sp>
      <p:pic>
        <p:nvPicPr>
          <p:cNvPr id="3076" name="Picture 4" descr="Image result for raspberry pi command terminal">
            <a:extLst>
              <a:ext uri="{FF2B5EF4-FFF2-40B4-BE49-F238E27FC236}">
                <a16:creationId xmlns:a16="http://schemas.microsoft.com/office/drawing/2014/main" id="{2C5F9A5E-CF92-44D5-B7FC-799BFEC6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03" y="3471785"/>
            <a:ext cx="5467226" cy="31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5923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15D1-14EE-4190-858E-5944FF71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CF0E-86E6-40F0-8518-213DA5A7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696" y="1883725"/>
            <a:ext cx="9676645" cy="47140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NAVIGATE TO YOUR TEAM DIRECTORY (cd)</a:t>
            </a:r>
          </a:p>
          <a:p>
            <a:r>
              <a:rPr lang="en-US" dirty="0"/>
              <a:t>CREATE A “Day1” FOLDER (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  <a:p>
            <a:r>
              <a:rPr lang="en-US" dirty="0"/>
              <a:t>LAUNCH IDLE WITH FILENAME </a:t>
            </a:r>
          </a:p>
          <a:p>
            <a:pPr lvl="1"/>
            <a:r>
              <a:rPr lang="en-US" dirty="0"/>
              <a:t>idle3 HelloWorld.py</a:t>
            </a:r>
          </a:p>
          <a:p>
            <a:r>
              <a:rPr lang="en-US" dirty="0"/>
              <a:t>CREATE HELLO WORLD PROGRAM</a:t>
            </a:r>
          </a:p>
          <a:p>
            <a:pPr lvl="1"/>
            <a:r>
              <a:rPr lang="en-US" dirty="0"/>
              <a:t>ASSIGNING 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PRINT STATEMENTS</a:t>
            </a:r>
          </a:p>
          <a:p>
            <a:pPr lvl="1"/>
            <a:r>
              <a:rPr lang="en-US" dirty="0"/>
              <a:t>CONCATENATING STRINGS</a:t>
            </a:r>
          </a:p>
          <a:p>
            <a:pPr lvl="1"/>
            <a:r>
              <a:rPr lang="en-US" dirty="0"/>
              <a:t>IF-STATEMENTS</a:t>
            </a:r>
          </a:p>
          <a:p>
            <a:pPr lvl="1"/>
            <a:endParaRPr lang="en-US" dirty="0"/>
          </a:p>
        </p:txBody>
      </p:sp>
      <p:pic>
        <p:nvPicPr>
          <p:cNvPr id="6146" name="Picture 2" descr="Image result for python idle logo">
            <a:extLst>
              <a:ext uri="{FF2B5EF4-FFF2-40B4-BE49-F238E27FC236}">
                <a16:creationId xmlns:a16="http://schemas.microsoft.com/office/drawing/2014/main" id="{83047CAB-2EE3-4520-8CAA-BA812DEE0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89778" l="8000" r="92000">
                        <a14:foregroundMark x1="38222" y1="14667" x2="38222" y2="14667"/>
                        <a14:foregroundMark x1="38222" y1="14667" x2="38222" y2="12889"/>
                        <a14:foregroundMark x1="44444" y1="5333" x2="48889" y2="5333"/>
                        <a14:foregroundMark x1="92000" y1="50667" x2="91556" y2="46667"/>
                        <a14:foregroundMark x1="61778" y1="80889" x2="64000" y2="80000"/>
                        <a14:foregroundMark x1="58222" y1="88000" x2="55556" y2="89333"/>
                        <a14:foregroundMark x1="8000" y1="41778" x2="8000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62" y="1454625"/>
            <a:ext cx="3948749" cy="3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4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D198-BC09-4E17-9E09-AD586736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Python Games!</a:t>
            </a:r>
          </a:p>
        </p:txBody>
      </p:sp>
    </p:spTree>
    <p:extLst>
      <p:ext uri="{BB962C8B-B14F-4D97-AF65-F5344CB8AC3E}">
        <p14:creationId xmlns:p14="http://schemas.microsoft.com/office/powerpoint/2010/main" val="25505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Skeleton_Madlib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 dirty="0" err="1"/>
              <a:t>Skeleton_Madlib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0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501</Words>
  <Application>Microsoft Office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Nasa mission control: day 1</vt:lpstr>
      <vt:lpstr>Mission details</vt:lpstr>
      <vt:lpstr>WHAT IS A RASPBERRY PI?</vt:lpstr>
      <vt:lpstr>Setting up your pi</vt:lpstr>
      <vt:lpstr>Commanding your pi</vt:lpstr>
      <vt:lpstr>URL: KAHOOT.IT</vt:lpstr>
      <vt:lpstr>PYTHON IDLE</vt:lpstr>
      <vt:lpstr>Python Games!</vt:lpstr>
      <vt:lpstr>Getting the python file using sftp</vt:lpstr>
      <vt:lpstr>Getting the python file using sftp</vt:lpstr>
      <vt:lpstr>Getting the python file using sftp</vt:lpstr>
      <vt:lpstr>URL: KAHOOT.IT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mission control: day 1</dc:title>
  <dc:creator>Corey Cline</dc:creator>
  <cp:lastModifiedBy>Chance Cuddeback</cp:lastModifiedBy>
  <cp:revision>30</cp:revision>
  <dcterms:created xsi:type="dcterms:W3CDTF">2019-06-06T20:18:36Z</dcterms:created>
  <dcterms:modified xsi:type="dcterms:W3CDTF">2019-06-17T19:23:39Z</dcterms:modified>
</cp:coreProperties>
</file>