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73" r:id="rId7"/>
    <p:sldId id="263" r:id="rId8"/>
    <p:sldId id="274" r:id="rId9"/>
    <p:sldId id="268" r:id="rId10"/>
    <p:sldId id="277" r:id="rId11"/>
    <p:sldId id="278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DF889-D785-4D39-8668-99FB31617B0C}" type="datetimeFigureOut">
              <a:rPr lang="en-US" smtClean="0"/>
              <a:t>6/17/2019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DE2BD-25E4-4FD4-B509-D9F614F80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4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all of the introductions and round robins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3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the kits and help them setup the </a:t>
            </a:r>
            <a:r>
              <a:rPr lang="en-US" dirty="0" err="1"/>
              <a:t>Pis</a:t>
            </a:r>
            <a:r>
              <a:rPr lang="en-US" dirty="0"/>
              <a:t>. They should go through the initialization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1: Employee Survey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Hello World Program with them, they can code along with you and answer questions.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53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</a:t>
            </a:r>
            <a:r>
              <a:rPr lang="en-US" dirty="0" err="1"/>
              <a:t>Madlib</a:t>
            </a:r>
            <a:r>
              <a:rPr lang="en-US" dirty="0"/>
              <a:t> game first, give them the handout. Then ask which game they would like to do next.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1: Post Game Kahoot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DE2BD-25E4-4FD4-B509-D9F614F802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0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8Tko2YC5h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8D94-40B2-4F7C-9B6F-2B38F51B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5058" y="2697945"/>
            <a:ext cx="8791575" cy="2387600"/>
          </a:xfrm>
        </p:spPr>
        <p:txBody>
          <a:bodyPr/>
          <a:lstStyle/>
          <a:p>
            <a:r>
              <a:rPr lang="en-US" dirty="0"/>
              <a:t>Nasa mission control: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100CC-31B2-45E0-85BA-EB983F9F3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8281" y="5078585"/>
            <a:ext cx="8791575" cy="1655762"/>
          </a:xfrm>
        </p:spPr>
        <p:txBody>
          <a:bodyPr>
            <a:normAutofit/>
          </a:bodyPr>
          <a:lstStyle/>
          <a:p>
            <a:r>
              <a:rPr lang="en-US" sz="2400" dirty="0"/>
              <a:t>Squad leaders: </a:t>
            </a:r>
            <a:r>
              <a:rPr lang="en-US" sz="2400" dirty="0" err="1"/>
              <a:t>evan</a:t>
            </a:r>
            <a:endParaRPr lang="en-US" sz="2400" dirty="0"/>
          </a:p>
          <a:p>
            <a:r>
              <a:rPr lang="en-US" sz="2400" dirty="0"/>
              <a:t>Co-captain: </a:t>
            </a:r>
            <a:r>
              <a:rPr lang="en-US" sz="2400"/>
              <a:t>corey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EAED5-87B0-4B31-A303-EEBDB57131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20" b="31683"/>
          <a:stretch/>
        </p:blipFill>
        <p:spPr>
          <a:xfrm>
            <a:off x="2456730" y="297097"/>
            <a:ext cx="8741579" cy="383880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</p:pic>
    </p:spTree>
    <p:extLst>
      <p:ext uri="{BB962C8B-B14F-4D97-AF65-F5344CB8AC3E}">
        <p14:creationId xmlns:p14="http://schemas.microsoft.com/office/powerpoint/2010/main" val="965427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9344-07B1-43D9-B4E7-658A87E8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python file using sftp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57EBE5-A1A2-40A1-B5BC-1356842D0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877153"/>
            <a:ext cx="10506639" cy="4362329"/>
          </a:xfrm>
        </p:spPr>
        <p:txBody>
          <a:bodyPr>
            <a:normAutofit/>
          </a:bodyPr>
          <a:lstStyle/>
          <a:p>
            <a:r>
              <a:rPr lang="en-US" dirty="0"/>
              <a:t>WHAT DOES SFTP STAND FOR?</a:t>
            </a:r>
          </a:p>
          <a:p>
            <a:r>
              <a:rPr lang="en-US" dirty="0"/>
              <a:t>OPEN A COMMAND TERMINAL</a:t>
            </a:r>
          </a:p>
          <a:p>
            <a:pPr lvl="1"/>
            <a:r>
              <a:rPr lang="en-US" dirty="0"/>
              <a:t>sftp MY_PI’S_IP_ADDRESS</a:t>
            </a:r>
          </a:p>
          <a:p>
            <a:pPr lvl="1"/>
            <a:r>
              <a:rPr lang="en-US" dirty="0"/>
              <a:t> “raspberry”</a:t>
            </a:r>
          </a:p>
          <a:p>
            <a:pPr lvl="1"/>
            <a:r>
              <a:rPr lang="en-US" dirty="0"/>
              <a:t>cd /home/pi/Documents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Skeleton_Gamebook</a:t>
            </a:r>
            <a:r>
              <a:rPr lang="en-US" dirty="0"/>
              <a:t> /home/pi/Documents/Week1_AM_YOUR_TEAM</a:t>
            </a:r>
          </a:p>
          <a:p>
            <a:pPr lvl="1"/>
            <a:r>
              <a:rPr lang="en-US" dirty="0"/>
              <a:t>exit</a:t>
            </a:r>
          </a:p>
          <a:p>
            <a:pPr lvl="1"/>
            <a:r>
              <a:rPr lang="en-US" dirty="0"/>
              <a:t>cd /home/pi/Documents/Week1_AM_YOUR_TEAM</a:t>
            </a:r>
          </a:p>
          <a:p>
            <a:pPr lvl="1"/>
            <a:r>
              <a:rPr lang="en-US" dirty="0"/>
              <a:t>idle </a:t>
            </a:r>
            <a:r>
              <a:rPr lang="en-US" dirty="0" err="1"/>
              <a:t>Skeleton_Gamebook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9344-07B1-43D9-B4E7-658A87E8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python file using sftp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57EBE5-A1A2-40A1-B5BC-1356842D0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877153"/>
            <a:ext cx="10506639" cy="4362329"/>
          </a:xfrm>
        </p:spPr>
        <p:txBody>
          <a:bodyPr>
            <a:normAutofit/>
          </a:bodyPr>
          <a:lstStyle/>
          <a:p>
            <a:r>
              <a:rPr lang="en-US" dirty="0"/>
              <a:t>WHAT DOES SFTP STAND FOR?</a:t>
            </a:r>
          </a:p>
          <a:p>
            <a:r>
              <a:rPr lang="en-US" dirty="0"/>
              <a:t>OPEN A COMMAND TERMINAL</a:t>
            </a:r>
          </a:p>
          <a:p>
            <a:pPr lvl="1"/>
            <a:r>
              <a:rPr lang="en-US" dirty="0"/>
              <a:t>sftp MY_PI’S_IP_ADDRESS</a:t>
            </a:r>
          </a:p>
          <a:p>
            <a:pPr lvl="1"/>
            <a:r>
              <a:rPr lang="en-US" dirty="0"/>
              <a:t> “raspberry”</a:t>
            </a:r>
          </a:p>
          <a:p>
            <a:pPr lvl="1"/>
            <a:r>
              <a:rPr lang="en-US" dirty="0"/>
              <a:t>cd /home/pi/Documents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Skeleton_MorseCode</a:t>
            </a:r>
            <a:r>
              <a:rPr lang="en-US" dirty="0"/>
              <a:t> /home/pi/Documents/Week1_AM_YOUR_TEAM</a:t>
            </a:r>
          </a:p>
          <a:p>
            <a:pPr lvl="1"/>
            <a:r>
              <a:rPr lang="en-US" dirty="0"/>
              <a:t>exit</a:t>
            </a:r>
          </a:p>
          <a:p>
            <a:pPr lvl="1"/>
            <a:r>
              <a:rPr lang="en-US" dirty="0"/>
              <a:t>cd /home/pi/Documents/Week1_AM_YOUR_TEAM</a:t>
            </a:r>
          </a:p>
          <a:p>
            <a:pPr lvl="1"/>
            <a:r>
              <a:rPr lang="en-US" dirty="0"/>
              <a:t>idle </a:t>
            </a:r>
            <a:r>
              <a:rPr lang="en-US"/>
              <a:t>Skeleton_MorseCode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8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kahoot">
            <a:extLst>
              <a:ext uri="{FF2B5EF4-FFF2-40B4-BE49-F238E27FC236}">
                <a16:creationId xmlns:a16="http://schemas.microsoft.com/office/drawing/2014/main" id="{0132A147-FF57-425A-A3DF-2CB59F8C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6930D4-DABC-4227-9CEA-09FEB4D1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90" y="5204586"/>
            <a:ext cx="9905998" cy="1478570"/>
          </a:xfrm>
        </p:spPr>
        <p:txBody>
          <a:bodyPr/>
          <a:lstStyle/>
          <a:p>
            <a:r>
              <a:rPr lang="en-US" dirty="0"/>
              <a:t>URL: KAHOOT.IT</a:t>
            </a:r>
          </a:p>
        </p:txBody>
      </p:sp>
    </p:spTree>
    <p:extLst>
      <p:ext uri="{BB962C8B-B14F-4D97-AF65-F5344CB8AC3E}">
        <p14:creationId xmlns:p14="http://schemas.microsoft.com/office/powerpoint/2010/main" val="243023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2626D-A0ED-4A4C-B816-CD7B00FC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FFFE-E933-42A4-8F38-313838754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697768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DEADLINE: 4 HOURS</a:t>
            </a:r>
          </a:p>
          <a:p>
            <a:r>
              <a:rPr lang="en-US" dirty="0"/>
              <a:t>DEBRIEFINGS: INTERMITTENTLY THROUGHOUT THE DAY</a:t>
            </a:r>
          </a:p>
          <a:p>
            <a:r>
              <a:rPr lang="en-US" dirty="0"/>
              <a:t>POLICIES: NO ENGINEER LEFT BEHIND</a:t>
            </a:r>
          </a:p>
          <a:p>
            <a:r>
              <a:rPr lang="en-US" dirty="0"/>
              <a:t>MATERIALS: RASPBERRY PI, ELECTRONICS KIT, WITS, AND DETERMINATION</a:t>
            </a:r>
          </a:p>
          <a:p>
            <a:r>
              <a:rPr lang="en-US" dirty="0">
                <a:hlinkClick r:id="rId2"/>
              </a:rPr>
              <a:t>https://www.youtube.com/watch?v=Y8Tko2YC5hA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OBJECTIVE: PROGRAM A MAD LIBS AND A DECISION GAME</a:t>
            </a:r>
          </a:p>
        </p:txBody>
      </p:sp>
    </p:spTree>
    <p:extLst>
      <p:ext uri="{BB962C8B-B14F-4D97-AF65-F5344CB8AC3E}">
        <p14:creationId xmlns:p14="http://schemas.microsoft.com/office/powerpoint/2010/main" val="22183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8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2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80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51F9572-54D5-457A-BA34-C395A478A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9" name="Rectangle 118">
              <a:extLst>
                <a:ext uri="{FF2B5EF4-FFF2-40B4-BE49-F238E27FC236}">
                  <a16:creationId xmlns:a16="http://schemas.microsoft.com/office/drawing/2014/main" id="{C47D2EE3-C191-49DE-B600-02C0905E4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0" name="Picture 2">
              <a:extLst>
                <a:ext uri="{FF2B5EF4-FFF2-40B4-BE49-F238E27FC236}">
                  <a16:creationId xmlns:a16="http://schemas.microsoft.com/office/drawing/2014/main" id="{0D562F95-99C1-44F5-A9D2-96096AE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37B9B4-FA93-4165-B21F-04C812FB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975" y="618518"/>
            <a:ext cx="5151435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WHAT IS A RASPBERRY PI?</a:t>
            </a:r>
          </a:p>
        </p:txBody>
      </p:sp>
      <p:pic>
        <p:nvPicPr>
          <p:cNvPr id="2054" name="Picture 6" descr="Image result for raspbian logo">
            <a:extLst>
              <a:ext uri="{FF2B5EF4-FFF2-40B4-BE49-F238E27FC236}">
                <a16:creationId xmlns:a16="http://schemas.microsoft.com/office/drawing/2014/main" id="{726E4B58-1255-4C9D-8569-5EF4C517B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6" r="10050"/>
          <a:stretch/>
        </p:blipFill>
        <p:spPr bwMode="auto">
          <a:xfrm>
            <a:off x="-5597" y="10"/>
            <a:ext cx="610159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6A80B50-DCB4-4775-9C8E-7AF0F5680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7B6B07F-8DDD-4497-9D08-B1FED494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D34962D6-F3CD-4DC5-BF49-D6912045E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6D73EE8F-606B-44B2-B0D8-4E760E239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BB572A3-4B3D-42D3-8A1E-099D9711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23D0852-9666-424F-92B1-06969E048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10">
              <a:extLst>
                <a:ext uri="{FF2B5EF4-FFF2-40B4-BE49-F238E27FC236}">
                  <a16:creationId xmlns:a16="http://schemas.microsoft.com/office/drawing/2014/main" id="{F4EB5FCA-E3DF-400A-B2DF-3D4A8DE95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11">
              <a:extLst>
                <a:ext uri="{FF2B5EF4-FFF2-40B4-BE49-F238E27FC236}">
                  <a16:creationId xmlns:a16="http://schemas.microsoft.com/office/drawing/2014/main" id="{CE8BF121-2A5E-4DF0-BF3D-418EBDB29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12">
              <a:extLst>
                <a:ext uri="{FF2B5EF4-FFF2-40B4-BE49-F238E27FC236}">
                  <a16:creationId xmlns:a16="http://schemas.microsoft.com/office/drawing/2014/main" id="{C74600D7-3557-47CD-B93A-945D150EC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A958ADB2-4D3A-46BD-B22A-C4F4BA897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14">
              <a:extLst>
                <a:ext uri="{FF2B5EF4-FFF2-40B4-BE49-F238E27FC236}">
                  <a16:creationId xmlns:a16="http://schemas.microsoft.com/office/drawing/2014/main" id="{1E9E49CE-2171-48FE-99CC-0680E5E1F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15">
              <a:extLst>
                <a:ext uri="{FF2B5EF4-FFF2-40B4-BE49-F238E27FC236}">
                  <a16:creationId xmlns:a16="http://schemas.microsoft.com/office/drawing/2014/main" id="{AE8DBF97-F3A6-4B11-A8B9-7130FEACC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16">
              <a:extLst>
                <a:ext uri="{FF2B5EF4-FFF2-40B4-BE49-F238E27FC236}">
                  <a16:creationId xmlns:a16="http://schemas.microsoft.com/office/drawing/2014/main" id="{37F19211-D5F9-4D42-BC7C-E300523B7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D8FA95C9-8B12-43AB-B57F-E217001D3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FFBCF82E-D8A3-4F77-B21F-AD33E804C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9EAEC88E-CF2C-4FFF-BE1C-3ECDDF8AF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32BB7076-53D2-42EF-89F5-730F18CF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64B50F9C-4972-4D3C-A93A-DD715BA40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B4E1A12C-F137-4ECB-8F56-2FA283321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23">
              <a:extLst>
                <a:ext uri="{FF2B5EF4-FFF2-40B4-BE49-F238E27FC236}">
                  <a16:creationId xmlns:a16="http://schemas.microsoft.com/office/drawing/2014/main" id="{82996E38-1E79-4C38-BB73-850C1F6BD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24">
              <a:extLst>
                <a:ext uri="{FF2B5EF4-FFF2-40B4-BE49-F238E27FC236}">
                  <a16:creationId xmlns:a16="http://schemas.microsoft.com/office/drawing/2014/main" id="{CE927FE3-1BE5-4D05-B8D7-88E07FF64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25">
              <a:extLst>
                <a:ext uri="{FF2B5EF4-FFF2-40B4-BE49-F238E27FC236}">
                  <a16:creationId xmlns:a16="http://schemas.microsoft.com/office/drawing/2014/main" id="{27B981F4-D791-404F-A6E1-83FAD753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26">
              <a:extLst>
                <a:ext uri="{FF2B5EF4-FFF2-40B4-BE49-F238E27FC236}">
                  <a16:creationId xmlns:a16="http://schemas.microsoft.com/office/drawing/2014/main" id="{C79724CA-F950-4F24-A2DF-A6C66C8F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27">
              <a:extLst>
                <a:ext uri="{FF2B5EF4-FFF2-40B4-BE49-F238E27FC236}">
                  <a16:creationId xmlns:a16="http://schemas.microsoft.com/office/drawing/2014/main" id="{B60F86CD-6B84-4A86-9A84-1253D5C63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28">
              <a:extLst>
                <a:ext uri="{FF2B5EF4-FFF2-40B4-BE49-F238E27FC236}">
                  <a16:creationId xmlns:a16="http://schemas.microsoft.com/office/drawing/2014/main" id="{6ADDC23E-DD84-4022-9E68-7E35C80E6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29">
              <a:extLst>
                <a:ext uri="{FF2B5EF4-FFF2-40B4-BE49-F238E27FC236}">
                  <a16:creationId xmlns:a16="http://schemas.microsoft.com/office/drawing/2014/main" id="{8FC3E1B2-C741-4242-8D3C-D98A8A213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30">
              <a:extLst>
                <a:ext uri="{FF2B5EF4-FFF2-40B4-BE49-F238E27FC236}">
                  <a16:creationId xmlns:a16="http://schemas.microsoft.com/office/drawing/2014/main" id="{43E10B4F-DACB-4777-BDEB-26A94121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31">
              <a:extLst>
                <a:ext uri="{FF2B5EF4-FFF2-40B4-BE49-F238E27FC236}">
                  <a16:creationId xmlns:a16="http://schemas.microsoft.com/office/drawing/2014/main" id="{0F6D9197-EFD5-4945-BC96-A5EC66848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32">
              <a:extLst>
                <a:ext uri="{FF2B5EF4-FFF2-40B4-BE49-F238E27FC236}">
                  <a16:creationId xmlns:a16="http://schemas.microsoft.com/office/drawing/2014/main" id="{129E04CE-31E3-49FB-857A-6C0074B6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DDF20A0-F5D5-4DF9-8859-9BAB9B07D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34">
              <a:extLst>
                <a:ext uri="{FF2B5EF4-FFF2-40B4-BE49-F238E27FC236}">
                  <a16:creationId xmlns:a16="http://schemas.microsoft.com/office/drawing/2014/main" id="{6EAE610D-D6A4-417B-8D1D-9F46CFD16A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35">
              <a:extLst>
                <a:ext uri="{FF2B5EF4-FFF2-40B4-BE49-F238E27FC236}">
                  <a16:creationId xmlns:a16="http://schemas.microsoft.com/office/drawing/2014/main" id="{98EB1E73-7882-4002-970B-0EE5E9D0C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36">
              <a:extLst>
                <a:ext uri="{FF2B5EF4-FFF2-40B4-BE49-F238E27FC236}">
                  <a16:creationId xmlns:a16="http://schemas.microsoft.com/office/drawing/2014/main" id="{F6789CED-4C51-4E7C-8352-5589F476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37">
              <a:extLst>
                <a:ext uri="{FF2B5EF4-FFF2-40B4-BE49-F238E27FC236}">
                  <a16:creationId xmlns:a16="http://schemas.microsoft.com/office/drawing/2014/main" id="{5EA3B6F1-F1AB-4125-B10A-A151640A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10C1DAD7-FA62-4EA9-8B38-632D88F5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39">
              <a:extLst>
                <a:ext uri="{FF2B5EF4-FFF2-40B4-BE49-F238E27FC236}">
                  <a16:creationId xmlns:a16="http://schemas.microsoft.com/office/drawing/2014/main" id="{76C106C8-9A2B-4AAD-BCB6-C969DE07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40">
              <a:extLst>
                <a:ext uri="{FF2B5EF4-FFF2-40B4-BE49-F238E27FC236}">
                  <a16:creationId xmlns:a16="http://schemas.microsoft.com/office/drawing/2014/main" id="{0C85FDCD-71B0-4746-915A-FD6791AAB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41">
              <a:extLst>
                <a:ext uri="{FF2B5EF4-FFF2-40B4-BE49-F238E27FC236}">
                  <a16:creationId xmlns:a16="http://schemas.microsoft.com/office/drawing/2014/main" id="{AAA649C3-C2F8-4C07-81B6-7CD6A5043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42">
              <a:extLst>
                <a:ext uri="{FF2B5EF4-FFF2-40B4-BE49-F238E27FC236}">
                  <a16:creationId xmlns:a16="http://schemas.microsoft.com/office/drawing/2014/main" id="{204CA23C-3342-4E0B-8785-EDA0FDBE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43">
              <a:extLst>
                <a:ext uri="{FF2B5EF4-FFF2-40B4-BE49-F238E27FC236}">
                  <a16:creationId xmlns:a16="http://schemas.microsoft.com/office/drawing/2014/main" id="{2983555D-7FC7-4A4C-93BC-C29EECEE8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44">
              <a:extLst>
                <a:ext uri="{FF2B5EF4-FFF2-40B4-BE49-F238E27FC236}">
                  <a16:creationId xmlns:a16="http://schemas.microsoft.com/office/drawing/2014/main" id="{3B6E164A-5B73-496F-83C1-4E257C561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F9EAAD5-930F-4895-869E-5DA5A5ED3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4" name="Freeform 46">
              <a:extLst>
                <a:ext uri="{FF2B5EF4-FFF2-40B4-BE49-F238E27FC236}">
                  <a16:creationId xmlns:a16="http://schemas.microsoft.com/office/drawing/2014/main" id="{12B05A00-01DB-41D0-98C5-F93FC98C4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47">
              <a:extLst>
                <a:ext uri="{FF2B5EF4-FFF2-40B4-BE49-F238E27FC236}">
                  <a16:creationId xmlns:a16="http://schemas.microsoft.com/office/drawing/2014/main" id="{ACFCCFE5-2B6E-4EE2-8A0D-A18A3125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48">
              <a:extLst>
                <a:ext uri="{FF2B5EF4-FFF2-40B4-BE49-F238E27FC236}">
                  <a16:creationId xmlns:a16="http://schemas.microsoft.com/office/drawing/2014/main" id="{70562808-51A5-4773-93CC-8B4A4A36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49">
              <a:extLst>
                <a:ext uri="{FF2B5EF4-FFF2-40B4-BE49-F238E27FC236}">
                  <a16:creationId xmlns:a16="http://schemas.microsoft.com/office/drawing/2014/main" id="{EC56ED5F-316D-4A66-8F8F-72E26F50B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50">
              <a:extLst>
                <a:ext uri="{FF2B5EF4-FFF2-40B4-BE49-F238E27FC236}">
                  <a16:creationId xmlns:a16="http://schemas.microsoft.com/office/drawing/2014/main" id="{8C5B852E-E495-4C75-82DA-DD9426B2F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Freeform 51">
              <a:extLst>
                <a:ext uri="{FF2B5EF4-FFF2-40B4-BE49-F238E27FC236}">
                  <a16:creationId xmlns:a16="http://schemas.microsoft.com/office/drawing/2014/main" id="{873B9CD9-5CB4-4A2A-87B8-503800220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0" name="Freeform 52">
              <a:extLst>
                <a:ext uri="{FF2B5EF4-FFF2-40B4-BE49-F238E27FC236}">
                  <a16:creationId xmlns:a16="http://schemas.microsoft.com/office/drawing/2014/main" id="{693D1E94-8556-4B08-AFE0-A60455465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53">
              <a:extLst>
                <a:ext uri="{FF2B5EF4-FFF2-40B4-BE49-F238E27FC236}">
                  <a16:creationId xmlns:a16="http://schemas.microsoft.com/office/drawing/2014/main" id="{32312E8C-B6A4-4488-A1B8-6A7DECAF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54">
              <a:extLst>
                <a:ext uri="{FF2B5EF4-FFF2-40B4-BE49-F238E27FC236}">
                  <a16:creationId xmlns:a16="http://schemas.microsoft.com/office/drawing/2014/main" id="{CB36CE95-F25E-4549-9FD6-1B068418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C452D834-CC93-48F0-9C24-A864E0A53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56">
              <a:extLst>
                <a:ext uri="{FF2B5EF4-FFF2-40B4-BE49-F238E27FC236}">
                  <a16:creationId xmlns:a16="http://schemas.microsoft.com/office/drawing/2014/main" id="{2F8089AF-DC55-4EB6-90DD-468D2F1D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57">
              <a:extLst>
                <a:ext uri="{FF2B5EF4-FFF2-40B4-BE49-F238E27FC236}">
                  <a16:creationId xmlns:a16="http://schemas.microsoft.com/office/drawing/2014/main" id="{00DD0A37-AD9B-4A38-B2A5-C41D2780D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58">
              <a:extLst>
                <a:ext uri="{FF2B5EF4-FFF2-40B4-BE49-F238E27FC236}">
                  <a16:creationId xmlns:a16="http://schemas.microsoft.com/office/drawing/2014/main" id="{C24501AA-7C2F-4076-AE7A-3BE446715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CBAB-651A-4838-B671-0C8B2BDD9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48425" y="2249487"/>
            <a:ext cx="4598986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MICROPROCESSOR</a:t>
            </a:r>
          </a:p>
          <a:p>
            <a:r>
              <a:rPr lang="en-US" dirty="0"/>
              <a:t>LINUX OPERATING SYSTEM</a:t>
            </a:r>
          </a:p>
          <a:p>
            <a:r>
              <a:rPr lang="en-US" dirty="0"/>
              <a:t>RASPBIAN DISK IMAGE</a:t>
            </a:r>
          </a:p>
          <a:p>
            <a:r>
              <a:rPr lang="en-US" dirty="0"/>
              <a:t>SINGLE-BOARD PC</a:t>
            </a:r>
          </a:p>
          <a:p>
            <a:r>
              <a:rPr lang="en-US" dirty="0"/>
              <a:t>KEYBOARD AND MONITOR HOOKUPS</a:t>
            </a:r>
          </a:p>
          <a:p>
            <a:endParaRPr lang="en-US" dirty="0"/>
          </a:p>
        </p:txBody>
      </p:sp>
      <p:sp>
        <p:nvSpPr>
          <p:cNvPr id="5" name="AutoShape 2" descr="Image result for raspbian logo">
            <a:extLst>
              <a:ext uri="{FF2B5EF4-FFF2-40B4-BE49-F238E27FC236}">
                <a16:creationId xmlns:a16="http://schemas.microsoft.com/office/drawing/2014/main" id="{69372B28-90A5-4295-8968-F2AB03B5E2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81550" y="1747838"/>
            <a:ext cx="26289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519FA62B-A2C9-49F5-8C45-9D5CDCD72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24E966C-35F3-4DB1-8C23-4BC252E4E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24ADCBC-2A94-4F6E-BC8D-278612B7A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38F45A3E-0BAF-4E7A-AD24-51B345041D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5340FE26-BABB-409C-A32A-B3D10BD235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A9468B59-1984-42C3-88A4-942CF6EF7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F6B5E914-0078-49CC-AD42-C97DC361CD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D18B3F5A-0978-48AE-9360-8ABC8CEABB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27E73F9B-CBFF-473A-9B41-8964B831E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558218B5-0904-4C19-8935-1A64432BC2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DBCBCB59-A700-4032-AB43-CB06687996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861A9C11-1685-4F09-B995-D5ECAD15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57CCC420-3BF0-4A3E-A4FB-41537B0642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1DEFC6D1-15DA-4DDC-8FD1-B7630B8D6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0C6F2EE9-81FE-4B46-9513-6EC7D93012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26DF77E9-F68C-4FE0-864E-A4A4DE3616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9D3495ED-B588-4755-B8BB-18D33E4AC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E76105FE-305A-42A7-B2DD-388B99FAB8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F1883F6E-6FAE-49E2-AE28-02B88BEBF6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8C8A198F-A0AA-455F-ACD5-8587457BDD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E57E155C-0F05-498E-B0E3-33AE15B7E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3D7FB1D7-F9DB-443D-A2D4-40C46F6975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9EF7FB08-B52A-4C0D-BF32-AC6D91AE9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2A27D708-7911-4EAB-8A9D-E608726B5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40A3E3AC-335B-4EAB-A5D4-E72C8434A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FC4E923E-7CEC-4950-8C12-F40EAE7A36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23A92FB5-3211-4195-8FFA-A8F49F6777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BB88442A-84E1-4264-BD24-B14020F21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B47AD665-0844-40BF-AE62-BA493929C5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01D8E540-292C-4867-BD21-43910262E9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00C8F50-D632-4BE8-B5BF-8AEAE2D13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7870CC07-8D37-4F4D-A73B-9762FFAB1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06B84BAB-C27B-4804-9496-FDDA7FF6F2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45E90447-AF32-4C90-8940-D5EBE9F64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DFD35AB5-2871-471E-87D3-C3C024C31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60EED77B-C4CD-44DE-B7AA-472CBEE6E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68122908-2E24-4971-A70E-29CFE953E5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43930918-848F-4F70-8C42-426DCCB4D4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7C2C1A0B-06A1-4F89-9A58-66CAB57F1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F26FAEF0-6EA1-41B4-AC1D-0BC56E43EF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563F085C-A9C1-47AB-9656-468B79DE5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AB1EF9-7DF6-4144-95A3-119F7F89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Setting up your pi</a:t>
            </a:r>
          </a:p>
        </p:txBody>
      </p:sp>
      <p:pic>
        <p:nvPicPr>
          <p:cNvPr id="1026" name="Picture 2" descr="Image result for raspberry pi 3B transparent background">
            <a:extLst>
              <a:ext uri="{FF2B5EF4-FFF2-40B4-BE49-F238E27FC236}">
                <a16:creationId xmlns:a16="http://schemas.microsoft.com/office/drawing/2014/main" id="{294E9165-E9DA-4E8B-81EE-F86807B939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89996" l="9851" r="88657">
                        <a14:foregroundMark x1="53480" y1="73130" x2="53480" y2="73130"/>
                        <a14:foregroundMark x1="28138" y1="50046" x2="28138" y2="50046"/>
                        <a14:foregroundMark x1="28435" y1="48199" x2="28435" y2="48199"/>
                        <a14:foregroundMark x1="50506" y1="72669" x2="50506" y2="72669"/>
                        <a14:foregroundMark x1="36823" y1="61588" x2="36823" y2="61588"/>
                        <a14:foregroundMark x1="37418" y1="61588" x2="37418" y2="61588"/>
                        <a14:foregroundMark x1="38311" y1="60665" x2="38311" y2="60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92" b="4"/>
          <a:stretch/>
        </p:blipFill>
        <p:spPr bwMode="auto">
          <a:xfrm>
            <a:off x="1810665" y="995264"/>
            <a:ext cx="8537331" cy="558978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03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9048C-00ED-42AB-8663-0DE0D1FC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810"/>
            <a:ext cx="9905998" cy="1478570"/>
          </a:xfrm>
        </p:spPr>
        <p:txBody>
          <a:bodyPr/>
          <a:lstStyle/>
          <a:p>
            <a:r>
              <a:rPr lang="en-US" dirty="0"/>
              <a:t>Commanding your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EF62-69F8-41C0-A357-E719874ED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149862"/>
            <a:ext cx="4878389" cy="3541714"/>
          </a:xfrm>
        </p:spPr>
        <p:txBody>
          <a:bodyPr/>
          <a:lstStyle/>
          <a:p>
            <a:r>
              <a:rPr lang="en-US" dirty="0"/>
              <a:t>OPEN A COMMAND TERMINAL</a:t>
            </a:r>
          </a:p>
          <a:p>
            <a:pPr lvl="1"/>
            <a:r>
              <a:rPr lang="en-US" dirty="0"/>
              <a:t>Ctrl + Alt + T</a:t>
            </a:r>
          </a:p>
          <a:p>
            <a:r>
              <a:rPr lang="en-US" dirty="0"/>
              <a:t>MAKE YOUR OWN FOLDER</a:t>
            </a:r>
          </a:p>
          <a:p>
            <a:pPr lvl="1"/>
            <a:r>
              <a:rPr lang="en-US" dirty="0"/>
              <a:t>cd /home/pi/Documents</a:t>
            </a:r>
          </a:p>
          <a:p>
            <a:pPr lvl="1"/>
            <a:r>
              <a:rPr lang="en-US" dirty="0" err="1"/>
              <a:t>mkdir</a:t>
            </a:r>
            <a:r>
              <a:rPr lang="en-US" dirty="0"/>
              <a:t> Week1_AM_YOUR_TEAM</a:t>
            </a:r>
          </a:p>
          <a:p>
            <a:r>
              <a:rPr lang="en-US" dirty="0"/>
              <a:t>CHECK PYTHON VERSION</a:t>
            </a:r>
          </a:p>
          <a:p>
            <a:pPr lvl="1"/>
            <a:r>
              <a:rPr lang="en-US" dirty="0"/>
              <a:t>python  --version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01E74B-CAEA-472F-AAC4-36ACBB609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977" y="1206423"/>
            <a:ext cx="4875211" cy="3541714"/>
          </a:xfrm>
        </p:spPr>
        <p:txBody>
          <a:bodyPr/>
          <a:lstStyle/>
          <a:p>
            <a:r>
              <a:rPr lang="en-US" dirty="0"/>
              <a:t>OTHER USEFUL COMMANDS</a:t>
            </a:r>
          </a:p>
          <a:p>
            <a:pPr lvl="1"/>
            <a:r>
              <a:rPr lang="en-US" dirty="0" err="1"/>
              <a:t>pwd</a:t>
            </a:r>
            <a:r>
              <a:rPr lang="en-US" dirty="0"/>
              <a:t> : PRINTED WORKING DIRECTORY</a:t>
            </a:r>
          </a:p>
          <a:p>
            <a:pPr lvl="1"/>
            <a:r>
              <a:rPr lang="en-US" dirty="0"/>
              <a:t>ls : LIST</a:t>
            </a:r>
          </a:p>
          <a:p>
            <a:pPr lvl="1"/>
            <a:r>
              <a:rPr lang="en-US" dirty="0"/>
              <a:t>man : MANUAL</a:t>
            </a:r>
          </a:p>
          <a:p>
            <a:pPr lvl="1"/>
            <a:r>
              <a:rPr lang="en-US" dirty="0" err="1"/>
              <a:t>rmdir</a:t>
            </a:r>
            <a:r>
              <a:rPr lang="en-US" dirty="0"/>
              <a:t> : REMOVE DIRECTORY</a:t>
            </a:r>
          </a:p>
          <a:p>
            <a:pPr lvl="1"/>
            <a:endParaRPr lang="en-US" dirty="0"/>
          </a:p>
        </p:txBody>
      </p:sp>
      <p:pic>
        <p:nvPicPr>
          <p:cNvPr id="3076" name="Picture 4" descr="Image result for raspberry pi command terminal">
            <a:extLst>
              <a:ext uri="{FF2B5EF4-FFF2-40B4-BE49-F238E27FC236}">
                <a16:creationId xmlns:a16="http://schemas.microsoft.com/office/drawing/2014/main" id="{2C5F9A5E-CF92-44D5-B7FC-799BFEC6B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303" y="3471785"/>
            <a:ext cx="5467226" cy="311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7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kahoot">
            <a:extLst>
              <a:ext uri="{FF2B5EF4-FFF2-40B4-BE49-F238E27FC236}">
                <a16:creationId xmlns:a16="http://schemas.microsoft.com/office/drawing/2014/main" id="{0132A147-FF57-425A-A3DF-2CB59F8C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6930D4-DABC-4227-9CEA-09FEB4D1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90" y="5204586"/>
            <a:ext cx="9905998" cy="1478570"/>
          </a:xfrm>
        </p:spPr>
        <p:txBody>
          <a:bodyPr/>
          <a:lstStyle/>
          <a:p>
            <a:r>
              <a:rPr lang="en-US" dirty="0"/>
              <a:t>URL: KAHOOT.IT</a:t>
            </a:r>
          </a:p>
        </p:txBody>
      </p:sp>
    </p:spTree>
    <p:extLst>
      <p:ext uri="{BB962C8B-B14F-4D97-AF65-F5344CB8AC3E}">
        <p14:creationId xmlns:p14="http://schemas.microsoft.com/office/powerpoint/2010/main" val="59233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15D1-14EE-4190-858E-5944FF71D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CF0E-86E6-40F0-8518-213DA5A71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1696" y="1883725"/>
            <a:ext cx="9676645" cy="47140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NAVIGATE TO YOUR TEAM DIRECTORY (cd)</a:t>
            </a:r>
          </a:p>
          <a:p>
            <a:r>
              <a:rPr lang="en-US" dirty="0"/>
              <a:t>CREATE A “Day1” FOLDER (</a:t>
            </a:r>
            <a:r>
              <a:rPr lang="en-US" dirty="0" err="1"/>
              <a:t>mkdir</a:t>
            </a:r>
            <a:r>
              <a:rPr lang="en-US" dirty="0"/>
              <a:t>)</a:t>
            </a:r>
          </a:p>
          <a:p>
            <a:r>
              <a:rPr lang="en-US" dirty="0"/>
              <a:t>LAUNCH IDLE WITH FILENAME </a:t>
            </a:r>
          </a:p>
          <a:p>
            <a:pPr lvl="1"/>
            <a:r>
              <a:rPr lang="en-US" dirty="0"/>
              <a:t>idle3 HelloWorld.py</a:t>
            </a:r>
          </a:p>
          <a:p>
            <a:r>
              <a:rPr lang="en-US" dirty="0"/>
              <a:t>CREATE HELLO WORLD PROGRAM</a:t>
            </a:r>
          </a:p>
          <a:p>
            <a:pPr lvl="1"/>
            <a:r>
              <a:rPr lang="en-US" dirty="0"/>
              <a:t>ASSIGNING VARIABLES</a:t>
            </a:r>
          </a:p>
          <a:p>
            <a:pPr lvl="1"/>
            <a:r>
              <a:rPr lang="en-US" dirty="0"/>
              <a:t>DATA TYPES</a:t>
            </a:r>
          </a:p>
          <a:p>
            <a:pPr lvl="1"/>
            <a:r>
              <a:rPr lang="en-US" dirty="0"/>
              <a:t>PRINT STATEMENTS</a:t>
            </a:r>
          </a:p>
          <a:p>
            <a:pPr lvl="1"/>
            <a:r>
              <a:rPr lang="en-US" dirty="0"/>
              <a:t>CONCATENATING STRINGS</a:t>
            </a:r>
          </a:p>
          <a:p>
            <a:pPr lvl="1"/>
            <a:r>
              <a:rPr lang="en-US" dirty="0"/>
              <a:t>IF-STATEMENTS</a:t>
            </a:r>
          </a:p>
          <a:p>
            <a:pPr lvl="1"/>
            <a:endParaRPr lang="en-US" dirty="0"/>
          </a:p>
        </p:txBody>
      </p:sp>
      <p:pic>
        <p:nvPicPr>
          <p:cNvPr id="6146" name="Picture 2" descr="Image result for python idle logo">
            <a:extLst>
              <a:ext uri="{FF2B5EF4-FFF2-40B4-BE49-F238E27FC236}">
                <a16:creationId xmlns:a16="http://schemas.microsoft.com/office/drawing/2014/main" id="{83047CAB-2EE3-4520-8CAA-BA812DEE0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889" b="89778" l="8000" r="92000">
                        <a14:foregroundMark x1="38222" y1="14667" x2="38222" y2="14667"/>
                        <a14:foregroundMark x1="38222" y1="14667" x2="38222" y2="12889"/>
                        <a14:foregroundMark x1="44444" y1="5333" x2="48889" y2="5333"/>
                        <a14:foregroundMark x1="92000" y1="50667" x2="91556" y2="46667"/>
                        <a14:foregroundMark x1="61778" y1="80889" x2="64000" y2="80000"/>
                        <a14:foregroundMark x1="58222" y1="88000" x2="55556" y2="89333"/>
                        <a14:foregroundMark x1="8000" y1="41778" x2="8000" y2="45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62" y="1454625"/>
            <a:ext cx="3948749" cy="394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04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D198-BC09-4E17-9E09-AD586736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Python Games!</a:t>
            </a:r>
          </a:p>
        </p:txBody>
      </p:sp>
    </p:spTree>
    <p:extLst>
      <p:ext uri="{BB962C8B-B14F-4D97-AF65-F5344CB8AC3E}">
        <p14:creationId xmlns:p14="http://schemas.microsoft.com/office/powerpoint/2010/main" val="255054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9344-07B1-43D9-B4E7-658A87E8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python file using sftp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57EBE5-A1A2-40A1-B5BC-1356842D0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3" y="1877153"/>
            <a:ext cx="10506639" cy="4362329"/>
          </a:xfrm>
        </p:spPr>
        <p:txBody>
          <a:bodyPr>
            <a:normAutofit/>
          </a:bodyPr>
          <a:lstStyle/>
          <a:p>
            <a:r>
              <a:rPr lang="en-US" dirty="0"/>
              <a:t>WHAT DOES SFTP STAND FOR?</a:t>
            </a:r>
          </a:p>
          <a:p>
            <a:r>
              <a:rPr lang="en-US" dirty="0"/>
              <a:t>OPEN A COMMAND TERMINAL</a:t>
            </a:r>
          </a:p>
          <a:p>
            <a:pPr lvl="1"/>
            <a:r>
              <a:rPr lang="en-US" dirty="0"/>
              <a:t>sftp MY_PI’S_IP_ADDRESS</a:t>
            </a:r>
          </a:p>
          <a:p>
            <a:pPr lvl="1"/>
            <a:r>
              <a:rPr lang="en-US" dirty="0"/>
              <a:t> “raspberry”</a:t>
            </a:r>
          </a:p>
          <a:p>
            <a:pPr lvl="1"/>
            <a:r>
              <a:rPr lang="en-US" dirty="0"/>
              <a:t>cd /home/pi/Documents</a:t>
            </a:r>
          </a:p>
          <a:p>
            <a:pPr lvl="1"/>
            <a:r>
              <a:rPr lang="en-US" dirty="0"/>
              <a:t>get </a:t>
            </a:r>
            <a:r>
              <a:rPr lang="en-US" dirty="0" err="1"/>
              <a:t>Skeleton_Madlib</a:t>
            </a:r>
            <a:r>
              <a:rPr lang="en-US" dirty="0"/>
              <a:t> /home/pi/Documents/Week1_AM_YOUR_TEAM</a:t>
            </a:r>
          </a:p>
          <a:p>
            <a:pPr lvl="1"/>
            <a:r>
              <a:rPr lang="en-US" dirty="0"/>
              <a:t>exit</a:t>
            </a:r>
          </a:p>
          <a:p>
            <a:pPr lvl="1"/>
            <a:r>
              <a:rPr lang="en-US" dirty="0"/>
              <a:t>cd /home/pi/Documents/Week1_AM_YOUR_TEAM</a:t>
            </a:r>
          </a:p>
          <a:p>
            <a:pPr lvl="1"/>
            <a:r>
              <a:rPr lang="en-US" dirty="0"/>
              <a:t>idle </a:t>
            </a:r>
            <a:r>
              <a:rPr lang="en-US" dirty="0" err="1"/>
              <a:t>Skeleton_Madlib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407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501</Words>
  <Application>Microsoft Office PowerPoint</Application>
  <PresentationFormat>Widescreen</PresentationFormat>
  <Paragraphs>87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Nasa mission control: day 1</vt:lpstr>
      <vt:lpstr>Mission details</vt:lpstr>
      <vt:lpstr>WHAT IS A RASPBERRY PI?</vt:lpstr>
      <vt:lpstr>Setting up your pi</vt:lpstr>
      <vt:lpstr>Commanding your pi</vt:lpstr>
      <vt:lpstr>URL: KAHOOT.IT</vt:lpstr>
      <vt:lpstr>PYTHON IDLE</vt:lpstr>
      <vt:lpstr>Python Games!</vt:lpstr>
      <vt:lpstr>Getting the python file using sftp</vt:lpstr>
      <vt:lpstr>Getting the python file using sftp</vt:lpstr>
      <vt:lpstr>Getting the python file using sftp</vt:lpstr>
      <vt:lpstr>URL: KAHOOT.IT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Nasa mission control: day 1</dc:title>
  <dc:creator>Corey Cline</dc:creator>
  <cp:lastModifiedBy>Evan Michael Genuise</cp:lastModifiedBy>
  <cp:revision>30</cp:revision>
  <dcterms:created xsi:type="dcterms:W3CDTF">2019-06-06T20:18:36Z</dcterms:created>
  <dcterms:modified xsi:type="dcterms:W3CDTF">2019-06-17T18:35:59Z</dcterms:modified>
</cp:coreProperties>
</file>