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75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F889-D785-4D39-8668-99FB31617B0C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E2BD-25E4-4FD4-B509-D9F614F8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all of the introductions and round robins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ITEMS THAT WERE NOT DISCUSSED THAT COULD BE GENERALLY GOOD TO GO OVER?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EXTENDED FROM THE LAST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2: Pi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room and help them set up the circuits. A little bit of Ohm’s law if you feel like it. Explain current limiting resistor.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them write the code with the skeleton file, walk around and help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through the code </a:t>
            </a:r>
            <a:r>
              <a:rPr lang="en-US"/>
              <a:t>with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7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Day 2: End of day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8D94-40B2-4F7C-9B6F-2B38F51B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58" y="2697945"/>
            <a:ext cx="8791575" cy="2387600"/>
          </a:xfrm>
        </p:spPr>
        <p:txBody>
          <a:bodyPr/>
          <a:lstStyle/>
          <a:p>
            <a:r>
              <a:rPr lang="en-US" dirty="0"/>
              <a:t>Nasa mission control: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00CC-31B2-45E0-85BA-EB983F9F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281" y="5078585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Squad leaders: Evan</a:t>
            </a:r>
          </a:p>
          <a:p>
            <a:r>
              <a:rPr lang="en-US" sz="2400" dirty="0"/>
              <a:t>Co-captain</a:t>
            </a:r>
            <a:r>
              <a:rPr lang="en-US" sz="2400"/>
              <a:t>: Corey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EAED5-87B0-4B31-A303-EEBDB571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20" b="31683"/>
          <a:stretch/>
        </p:blipFill>
        <p:spPr>
          <a:xfrm>
            <a:off x="2456730" y="297097"/>
            <a:ext cx="8741579" cy="38388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6542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FB777-8878-494D-9C26-0AF2E43A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HOW DOES A BUTTON WORK?</a:t>
            </a:r>
          </a:p>
        </p:txBody>
      </p:sp>
      <p:sp>
        <p:nvSpPr>
          <p:cNvPr id="2055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button diagram">
            <a:extLst>
              <a:ext uri="{FF2B5EF4-FFF2-40B4-BE49-F238E27FC236}">
                <a16:creationId xmlns:a16="http://schemas.microsoft.com/office/drawing/2014/main" id="{8C5A4BCE-3DF5-4729-8D15-D59BB39E3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614462"/>
            <a:ext cx="6112382" cy="36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55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7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0784D3-3652-4D36-9EE3-50F0CB0D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Adding a button</a:t>
            </a:r>
          </a:p>
        </p:txBody>
      </p:sp>
      <p:sp>
        <p:nvSpPr>
          <p:cNvPr id="161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655CA-E687-40B4-A1F7-2EF8C8CE1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56" y="1136606"/>
            <a:ext cx="6062646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in Detector BOD2-RLY">
            <a:extLst>
              <a:ext uri="{FF2B5EF4-FFF2-40B4-BE49-F238E27FC236}">
                <a16:creationId xmlns:a16="http://schemas.microsoft.com/office/drawing/2014/main" id="{1985ED03-E05C-482B-B83F-F8D344D7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571625"/>
            <a:ext cx="53625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1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1_toggleLED_Shell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1_toggleLED_Shell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3547-9169-4116-9353-D9A42369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B633-435E-4FE5-8818-A1E3D6D22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40879" cy="3541714"/>
          </a:xfrm>
        </p:spPr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DO WE USE A LIBRARY?</a:t>
            </a:r>
          </a:p>
          <a:p>
            <a:pPr lvl="1"/>
            <a:r>
              <a:rPr lang="en-US" dirty="0"/>
              <a:t>import NAME_OF_LIBRARY as NAME</a:t>
            </a:r>
          </a:p>
          <a:p>
            <a:pPr lvl="1"/>
            <a:r>
              <a:rPr lang="en-US" dirty="0"/>
              <a:t>WHAT DOES THE as DO?</a:t>
            </a:r>
          </a:p>
          <a:p>
            <a:r>
              <a:rPr lang="en-US" dirty="0"/>
              <a:t>WHAT LIBRARIES ARE NEEDED?</a:t>
            </a:r>
          </a:p>
          <a:p>
            <a:pPr lvl="1"/>
            <a:r>
              <a:rPr lang="en-US" dirty="0" err="1"/>
              <a:t>RPi.GPIO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0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E1C3-4114-4F96-BBD7-ED86D5DF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71" y="618518"/>
            <a:ext cx="10365959" cy="1478570"/>
          </a:xfrm>
        </p:spPr>
        <p:txBody>
          <a:bodyPr/>
          <a:lstStyle/>
          <a:p>
            <a:r>
              <a:rPr lang="en-US" dirty="0"/>
              <a:t>Python setup: WE WILL NEED THESE 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CB46-8BD1-4C20-82B0-36EA14F9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788" y="1700846"/>
            <a:ext cx="10816126" cy="43341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GETTING THE LIBARY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</a:t>
            </a:r>
          </a:p>
          <a:p>
            <a:r>
              <a:rPr lang="en-US" dirty="0"/>
              <a:t>SETTING LIBRARY TO BROADCOM MODE</a:t>
            </a:r>
          </a:p>
          <a:p>
            <a:pPr lvl="1"/>
            <a:r>
              <a:rPr lang="en-US" dirty="0" err="1"/>
              <a:t>GPIO.setmode</a:t>
            </a:r>
            <a:r>
              <a:rPr lang="en-US" dirty="0"/>
              <a:t>(GPIO.BCM)</a:t>
            </a:r>
          </a:p>
          <a:p>
            <a:r>
              <a:rPr lang="en-US" dirty="0"/>
              <a:t>SETTING UP THE PINS</a:t>
            </a:r>
          </a:p>
          <a:p>
            <a:pPr lvl="1"/>
            <a:r>
              <a:rPr lang="en-US" dirty="0" err="1"/>
              <a:t>GPIO.setup</a:t>
            </a:r>
            <a:r>
              <a:rPr lang="en-US" dirty="0"/>
              <a:t>(PIN_NUMBER, GPIO.OUT)</a:t>
            </a:r>
          </a:p>
          <a:p>
            <a:pPr lvl="1"/>
            <a:r>
              <a:rPr lang="en-US" dirty="0" err="1"/>
              <a:t>GPIO.setup</a:t>
            </a:r>
            <a:r>
              <a:rPr lang="en-US" dirty="0"/>
              <a:t>(PIN_NUMBER, GPIO.IN)</a:t>
            </a:r>
          </a:p>
          <a:p>
            <a:r>
              <a:rPr lang="en-US" dirty="0"/>
              <a:t>CHECKING AND WRITING TO THE PINS</a:t>
            </a:r>
          </a:p>
          <a:p>
            <a:pPr lvl="1"/>
            <a:r>
              <a:rPr lang="en-US" dirty="0" err="1"/>
              <a:t>GPIO.input</a:t>
            </a:r>
            <a:r>
              <a:rPr lang="en-US" dirty="0"/>
              <a:t>(PIN</a:t>
            </a:r>
            <a:r>
              <a:rPr lang="en-US"/>
              <a:t>_NUMBER)                        #</a:t>
            </a:r>
            <a:r>
              <a:rPr lang="en-US" dirty="0"/>
              <a:t>input READS whether the pin is HIGH (True) or LOW (False)</a:t>
            </a:r>
          </a:p>
          <a:p>
            <a:pPr lvl="1"/>
            <a:r>
              <a:rPr lang="en-US" dirty="0" err="1"/>
              <a:t>GPIO.output</a:t>
            </a:r>
            <a:r>
              <a:rPr lang="en-US" dirty="0"/>
              <a:t>(PIN_NUMBER, True/False)     #output WRITES the pin HIGH or LOW</a:t>
            </a:r>
          </a:p>
        </p:txBody>
      </p:sp>
    </p:spTree>
    <p:extLst>
      <p:ext uri="{BB962C8B-B14F-4D97-AF65-F5344CB8AC3E}">
        <p14:creationId xmlns:p14="http://schemas.microsoft.com/office/powerpoint/2010/main" val="232362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D1F8-693A-4BC3-A749-259C0F32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12081"/>
            <a:ext cx="9905998" cy="1478570"/>
          </a:xfrm>
        </p:spPr>
        <p:txBody>
          <a:bodyPr/>
          <a:lstStyle/>
          <a:p>
            <a:r>
              <a:rPr lang="en-US"/>
              <a:t>Optimized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BD359-FACC-4AE6-977B-FC23F75C6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602"/>
          <a:stretch/>
        </p:blipFill>
        <p:spPr>
          <a:xfrm>
            <a:off x="862968" y="1253027"/>
            <a:ext cx="10466063" cy="47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3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2963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26D-A0ED-4A4C-B816-CD7B00FC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FFFE-E933-42A4-8F38-31383875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DEADLINE: 4 HOURS</a:t>
            </a:r>
          </a:p>
          <a:p>
            <a:r>
              <a:rPr lang="en-US" dirty="0"/>
              <a:t>DEBRIEFINGS: INTERMITTENTLY THROUGHOUT THE DAY</a:t>
            </a:r>
          </a:p>
          <a:p>
            <a:r>
              <a:rPr lang="en-US" dirty="0"/>
              <a:t>POLICIES: NO ENGINEER LEFT BEHIND</a:t>
            </a:r>
          </a:p>
          <a:p>
            <a:r>
              <a:rPr lang="en-US" dirty="0"/>
              <a:t>MATERIALS: RASPBERRY PI, ELECTRONICS KIT, WITS, AND DETERMINATION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 POWER AN LED WITH A BUTTON</a:t>
            </a:r>
          </a:p>
        </p:txBody>
      </p:sp>
    </p:spTree>
    <p:extLst>
      <p:ext uri="{BB962C8B-B14F-4D97-AF65-F5344CB8AC3E}">
        <p14:creationId xmlns:p14="http://schemas.microsoft.com/office/powerpoint/2010/main" val="2218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2161-7EA7-4986-94EA-C7FCFB5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extra details 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4D2-6790-40C5-B12E-A946630F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82856" cy="3541714"/>
          </a:xfrm>
        </p:spPr>
        <p:txBody>
          <a:bodyPr/>
          <a:lstStyle/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THEY CHECK THE TRUTHINESS OF A STATEMENT AND WILL EVALUATE TO TRUE OR FALSE</a:t>
            </a:r>
          </a:p>
          <a:p>
            <a:r>
              <a:rPr lang="en-US" dirty="0"/>
              <a:t>CODE INSIDE THE BLOCK (TABBED AREA) OF A CONDITIONAL STATEMENT WILL ONLY BE EXECUTED IF THE CONDITION IS SATISFIED</a:t>
            </a:r>
          </a:p>
          <a:p>
            <a:r>
              <a:rPr lang="en-US" dirty="0"/>
              <a:t>CAN USE IF, ELIF, AND ELSE STATEMENTS FOR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40189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72E-2A58-4EAB-A6DF-86190601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B08F-E674-4D21-9D86-60BE26EB2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pPr lvl="1"/>
            <a:r>
              <a:rPr lang="en-US" dirty="0"/>
              <a:t>RUNS THE BLOCK OF CODE (TABBED SECTION) WHILE THE DESIRED CONDITION IS TRUE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THE ARGUMENTS THAT ARE SUPPLIED TO A FUNCTION</a:t>
            </a:r>
          </a:p>
          <a:p>
            <a:pPr lvl="1"/>
            <a:r>
              <a:rPr lang="en-US" dirty="0"/>
              <a:t>EX: print() RECEIVES PARAMETERS FOR WHAT TO DISPLAY IN THE SHELL</a:t>
            </a:r>
          </a:p>
          <a:p>
            <a:pPr lvl="2"/>
            <a:r>
              <a:rPr lang="en-US" dirty="0"/>
              <a:t>THIS IS THE MESSAGE THAT WE INSERT INSIDE OF THE PARENTHESES</a:t>
            </a:r>
          </a:p>
        </p:txBody>
      </p:sp>
    </p:spTree>
    <p:extLst>
      <p:ext uri="{BB962C8B-B14F-4D97-AF65-F5344CB8AC3E}">
        <p14:creationId xmlns:p14="http://schemas.microsoft.com/office/powerpoint/2010/main" val="373616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048C-00ED-42AB-8663-0DE0D1FC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10"/>
            <a:ext cx="9905998" cy="1478570"/>
          </a:xfrm>
        </p:spPr>
        <p:txBody>
          <a:bodyPr/>
          <a:lstStyle/>
          <a:p>
            <a:r>
              <a:rPr lang="en-US" dirty="0"/>
              <a:t>Commanding your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EF62-69F8-41C0-A357-E719874E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149862"/>
            <a:ext cx="4878389" cy="3541714"/>
          </a:xfrm>
        </p:spPr>
        <p:txBody>
          <a:bodyPr/>
          <a:lstStyle/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Ctrl + Alt + T</a:t>
            </a:r>
          </a:p>
          <a:p>
            <a:r>
              <a:rPr lang="en-US" dirty="0"/>
              <a:t>MAKE YOUR OWN FOLDER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Week1_AM_YOUR_TEAM</a:t>
            </a:r>
          </a:p>
          <a:p>
            <a:r>
              <a:rPr lang="en-US" dirty="0"/>
              <a:t>CHECK PYTHON VERSION</a:t>
            </a:r>
          </a:p>
          <a:p>
            <a:pPr lvl="1"/>
            <a:r>
              <a:rPr lang="en-US" dirty="0"/>
              <a:t>python  --version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1E74B-CAEA-472F-AAC4-36ACBB60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989" y="1149862"/>
            <a:ext cx="4875211" cy="3541714"/>
          </a:xfrm>
        </p:spPr>
        <p:txBody>
          <a:bodyPr/>
          <a:lstStyle/>
          <a:p>
            <a:r>
              <a:rPr lang="en-US" dirty="0"/>
              <a:t>OTHER USEFUL COMMANDS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: PRINTED WORKING DIRECTORY</a:t>
            </a:r>
          </a:p>
          <a:p>
            <a:pPr lvl="1"/>
            <a:r>
              <a:rPr lang="en-US" dirty="0"/>
              <a:t>ls : LIST</a:t>
            </a:r>
          </a:p>
          <a:p>
            <a:pPr lvl="1"/>
            <a:r>
              <a:rPr lang="en-US" dirty="0"/>
              <a:t>man : MANUAL</a:t>
            </a:r>
          </a:p>
          <a:p>
            <a:pPr lvl="1"/>
            <a:r>
              <a:rPr lang="en-US" dirty="0" err="1"/>
              <a:t>rmdir</a:t>
            </a:r>
            <a:r>
              <a:rPr lang="en-US" dirty="0"/>
              <a:t> : REMOVE DIRECTORY</a:t>
            </a:r>
          </a:p>
          <a:p>
            <a:pPr lvl="1"/>
            <a:endParaRPr lang="en-US" dirty="0"/>
          </a:p>
        </p:txBody>
      </p:sp>
      <p:pic>
        <p:nvPicPr>
          <p:cNvPr id="3076" name="Picture 4" descr="Image result for raspberry pi command terminal">
            <a:extLst>
              <a:ext uri="{FF2B5EF4-FFF2-40B4-BE49-F238E27FC236}">
                <a16:creationId xmlns:a16="http://schemas.microsoft.com/office/drawing/2014/main" id="{2C5F9A5E-CF92-44D5-B7FC-799BFEC6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03" y="3471785"/>
            <a:ext cx="5467226" cy="31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C7171C6-EA46-47D6-AAE3-DD4CA039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0" name="Rectangle 129">
              <a:extLst>
                <a:ext uri="{FF2B5EF4-FFF2-40B4-BE49-F238E27FC236}">
                  <a16:creationId xmlns:a16="http://schemas.microsoft.com/office/drawing/2014/main" id="{56099417-50E6-4D31-B3BC-8ECCF737F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5641C704-94B4-4083-8565-C79289F6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80E1DD-54B1-4E19-9313-C1ACE9E7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34167"/>
            <a:ext cx="3616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Raspberry pi peripherals</a:t>
            </a:r>
          </a:p>
        </p:txBody>
      </p:sp>
      <p:pic>
        <p:nvPicPr>
          <p:cNvPr id="4098" name="Picture 2" descr="Image result for raspberry pi gpio">
            <a:extLst>
              <a:ext uri="{FF2B5EF4-FFF2-40B4-BE49-F238E27FC236}">
                <a16:creationId xmlns:a16="http://schemas.microsoft.com/office/drawing/2014/main" id="{6D42FC0A-83D2-4F12-B18D-3DCFF002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5" b="-2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7C43DF-6C62-45B8-95AA-FD5810A8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BDEB9B3F-C225-43E6-9726-04AF9C1A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4E61800F-DF6F-43CD-8C12-45DB0ED56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D183EED0-F5DA-44B0-9457-5D40010DA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FDC5A0D4-B99A-485A-89FF-844974568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0FE319C8-F4B9-4442-BD90-0519E429A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3BB8B11B-3B31-4AFA-8E9F-1A34B6D09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539DB9EB-8B31-4642-A442-7EDEF64F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F39533B1-CCEC-4EF1-829E-718CC4E93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48712762-A8E5-45A2-B60F-3DA82DFC9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94B12164-83B1-49AC-9C1F-340008C18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C7DFAE75-1B9F-4753-8FA6-2B5ABD5E9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49E7D20F-0504-4E85-8FD8-691101FD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B14F755D-AF63-4D99-8291-03149E5F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33C0DFAF-5A4B-420B-95DE-0D2C04AA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96F54509-CFB7-4AF8-A899-904CC72C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384A2F41-8978-49E0-A927-D58750662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07930ABC-E4F5-4079-A7FF-76DE9E787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FCD3C4A5-587C-432B-8F18-FA9EBEAF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5F2BDFA3-A67E-4401-AA87-900456BFA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DFC87E89-90EB-42B2-BA68-CFC0EDA9B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826316A2-CD38-417D-9E5D-7E2C4E46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20EA31E1-79BA-4721-9993-BB4313D3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33BAEAF8-89EF-47F7-9AF4-42BF388D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8">
              <a:extLst>
                <a:ext uri="{FF2B5EF4-FFF2-40B4-BE49-F238E27FC236}">
                  <a16:creationId xmlns:a16="http://schemas.microsoft.com/office/drawing/2014/main" id="{89190398-1BB4-4DF2-ACA4-34008058F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B6D40144-76DD-412F-87BD-7FB91D6F4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F97B6EF2-BF6F-4EF1-8E14-6EFDDAF9D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0CEBC145-3BEC-40B8-9019-B499D5CA4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005CE09-5CB1-4149-930C-0D4EEA9A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F08D8FC9-82D6-4D11-AB57-BF732BA2E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D3850C8D-959A-46CA-9EDA-4950BAF2D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824AD5DC-310B-45F8-B702-5D73B04DC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B03C1129-4F01-49CF-A5D4-DCFE93B8B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E6C5106F-7014-4FF8-B0FC-8DD63E2A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4BCE0F7C-0E64-458B-9353-848556B2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58D5D6FC-E890-4423-BB31-81F3D444E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347E3C13-5CA8-4EE5-BB16-81C50F72D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9037BA39-8C16-4305-9205-87462596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02601F0F-E0E0-4A6F-9487-9B5DC0FC6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8F0015F8-47CE-4D19-8F29-525DE7CE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461CFAD1-B826-42C6-9A20-77DA27D04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5C0DBEF4-5974-4FF8-8043-517C217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C44AD8A0-5AAD-40E0-9382-4BB7CD3C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E69E7E91-7D80-4053-B776-390644F6A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9DCDCA0D-7DF0-458A-9F44-E279F8E4D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F5915D4C-1A03-4B6E-A0B7-F37365BDC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6014BA40-1928-40CA-9AF1-66DC3D8D4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13C62284-3A4A-4D9B-A961-560CEEC69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455348FF-DF1A-4EEC-ADF1-6902F64B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4ABA1C18-42D0-449B-9906-A9CADF63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96A7F1AE-6B77-4E76-96FB-0E77DD668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88F9C65E-66A1-4E52-BB44-725429B73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903B539B-47B8-404F-B2D8-440E7A63C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E307E88A-4532-4AF5-9DD7-AC651A02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FBBB7833-3456-45AD-ADCE-FE8DA877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0D26923-EE65-4E57-B679-61B80FBC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CCFEB195-EB36-44FF-8797-E3560DB1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F9DFB3B4-CAB4-464D-B98E-B1D631F83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AF9C413E-250B-480A-95EF-7530544E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835624A6-4E96-4687-BA1D-79877D44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9FDC4B4C-B72D-4BF9-802F-8936D2BA3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EA39328B-6796-4B68-AC37-D15A58FD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E183C829-3FB7-4A3A-BA25-48085399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3432DC05-0F64-445E-9A04-28F38C31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84B73A47-61BF-41AA-88B2-8E886FE7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41">
              <a:extLst>
                <a:ext uri="{FF2B5EF4-FFF2-40B4-BE49-F238E27FC236}">
                  <a16:creationId xmlns:a16="http://schemas.microsoft.com/office/drawing/2014/main" id="{1598D14B-84D4-4984-9F52-076847DF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092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384659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7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030" name="Group 128">
            <a:extLst>
              <a:ext uri="{FF2B5EF4-FFF2-40B4-BE49-F238E27FC236}">
                <a16:creationId xmlns:a16="http://schemas.microsoft.com/office/drawing/2014/main" id="{3B471BDA-CF9A-4D5A-968B-40FC59D41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0" name="Rectangle 129">
              <a:extLst>
                <a:ext uri="{FF2B5EF4-FFF2-40B4-BE49-F238E27FC236}">
                  <a16:creationId xmlns:a16="http://schemas.microsoft.com/office/drawing/2014/main" id="{040777B3-B75E-4922-A37C-3C019743C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2">
              <a:extLst>
                <a:ext uri="{FF2B5EF4-FFF2-40B4-BE49-F238E27FC236}">
                  <a16:creationId xmlns:a16="http://schemas.microsoft.com/office/drawing/2014/main" id="{4444371B-289B-4387-9856-366475C89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BA03DB-6581-4AD4-BA1B-364F919B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WHAT IS A BREADBOARD?</a:t>
            </a:r>
          </a:p>
        </p:txBody>
      </p:sp>
      <p:grpSp>
        <p:nvGrpSpPr>
          <p:cNvPr id="1031" name="Group 132">
            <a:extLst>
              <a:ext uri="{FF2B5EF4-FFF2-40B4-BE49-F238E27FC236}">
                <a16:creationId xmlns:a16="http://schemas.microsoft.com/office/drawing/2014/main" id="{C5A2BA54-1CB5-4D78-833D-4DE99D4C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4" name="Rectangle 5">
              <a:extLst>
                <a:ext uri="{FF2B5EF4-FFF2-40B4-BE49-F238E27FC236}">
                  <a16:creationId xmlns:a16="http://schemas.microsoft.com/office/drawing/2014/main" id="{2DB6607A-AE5A-4681-97D6-48D8B5010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5E0CE6AA-EF28-43C6-800A-9935291AD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73BFC1E3-1422-4F2B-92EF-9A5231829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Rectangle 8">
              <a:extLst>
                <a:ext uri="{FF2B5EF4-FFF2-40B4-BE49-F238E27FC236}">
                  <a16:creationId xmlns:a16="http://schemas.microsoft.com/office/drawing/2014/main" id="{82CBF0D0-7E2E-45E8-B887-FECB65B4E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CFC2EE57-3A17-49D2-B960-B2151196D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BC6054EA-AC38-4659-8DFC-7EA8363CA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5D458F22-E3AE-4E1F-84E7-B89DA554D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0C8ECD7E-36FA-42E4-8CA2-DCAEFB7B5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05CCF058-4880-4E54-B471-D1668C77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665BE7E0-1D92-4191-8128-69FAB3A6A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2E478E73-D149-4066-8259-CD8344AB9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5D5CD267-26CF-49D3-87EB-1E7BFBD6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2336B37D-C4BA-41F8-B4E7-738E45EE9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49CEB4CD-333D-4D07-94CE-AC797BBF4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E0F2EFE1-B0C9-41C9-9FA9-E770E2D5B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2F6844AA-0827-41A1-BB22-4BD3309AD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B235723F-C68A-4A97-A617-3E9A9C22A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AFEB9141-0BDF-4114-AB24-1E01DE031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3">
              <a:extLst>
                <a:ext uri="{FF2B5EF4-FFF2-40B4-BE49-F238E27FC236}">
                  <a16:creationId xmlns:a16="http://schemas.microsoft.com/office/drawing/2014/main" id="{0D54A9BF-75F9-4A83-AA6B-8010BF38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4">
              <a:extLst>
                <a:ext uri="{FF2B5EF4-FFF2-40B4-BE49-F238E27FC236}">
                  <a16:creationId xmlns:a16="http://schemas.microsoft.com/office/drawing/2014/main" id="{3288CFAB-D4D6-492A-B462-09BB2BD90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5">
              <a:extLst>
                <a:ext uri="{FF2B5EF4-FFF2-40B4-BE49-F238E27FC236}">
                  <a16:creationId xmlns:a16="http://schemas.microsoft.com/office/drawing/2014/main" id="{CA9D6FFC-1660-4F40-9FD2-2B33025E4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6">
              <a:extLst>
                <a:ext uri="{FF2B5EF4-FFF2-40B4-BE49-F238E27FC236}">
                  <a16:creationId xmlns:a16="http://schemas.microsoft.com/office/drawing/2014/main" id="{A4A8BA1E-9927-4201-A300-C6B5BED9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7">
              <a:extLst>
                <a:ext uri="{FF2B5EF4-FFF2-40B4-BE49-F238E27FC236}">
                  <a16:creationId xmlns:a16="http://schemas.microsoft.com/office/drawing/2014/main" id="{22AFD4D4-6AEA-4436-82BC-CB036F87E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2" name="Freeform 28">
              <a:extLst>
                <a:ext uri="{FF2B5EF4-FFF2-40B4-BE49-F238E27FC236}">
                  <a16:creationId xmlns:a16="http://schemas.microsoft.com/office/drawing/2014/main" id="{B4CA41A4-B77F-444E-A92B-CC601C0B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865CFF1D-3C70-46D9-97B0-92C70F39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0">
              <a:extLst>
                <a:ext uri="{FF2B5EF4-FFF2-40B4-BE49-F238E27FC236}">
                  <a16:creationId xmlns:a16="http://schemas.microsoft.com/office/drawing/2014/main" id="{7A04484B-D321-43E1-86DD-F7E32A24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1">
              <a:extLst>
                <a:ext uri="{FF2B5EF4-FFF2-40B4-BE49-F238E27FC236}">
                  <a16:creationId xmlns:a16="http://schemas.microsoft.com/office/drawing/2014/main" id="{E2CC12CD-C2A5-40BD-8BE8-66B7A7268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1E3DF86E-AB44-4154-9CA3-C8C02B20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Rectangle 33">
              <a:extLst>
                <a:ext uri="{FF2B5EF4-FFF2-40B4-BE49-F238E27FC236}">
                  <a16:creationId xmlns:a16="http://schemas.microsoft.com/office/drawing/2014/main" id="{ADC8D582-EB2D-4D38-8823-7FB1FB2BF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011E1CEA-AFFC-42FE-840D-A3B0F8424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76C64EAF-0261-45FA-9F95-0B5364661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EDC58670-805B-4958-AE08-B61E5A73A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1512240B-9829-4107-A85E-DFBEE306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B59441B6-8F55-4566-B5F8-A053A9323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6D062F50-AC49-4E70-92B3-9BCFE138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1FA0EB50-E8CB-45B4-8ED5-788754F4C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1">
              <a:extLst>
                <a:ext uri="{FF2B5EF4-FFF2-40B4-BE49-F238E27FC236}">
                  <a16:creationId xmlns:a16="http://schemas.microsoft.com/office/drawing/2014/main" id="{FC507F72-75CE-468E-B348-AE1873E9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2">
              <a:extLst>
                <a:ext uri="{FF2B5EF4-FFF2-40B4-BE49-F238E27FC236}">
                  <a16:creationId xmlns:a16="http://schemas.microsoft.com/office/drawing/2014/main" id="{781D34F2-C0B0-4220-BA83-AE4CDC2BE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3">
              <a:extLst>
                <a:ext uri="{FF2B5EF4-FFF2-40B4-BE49-F238E27FC236}">
                  <a16:creationId xmlns:a16="http://schemas.microsoft.com/office/drawing/2014/main" id="{96D3A3D8-2214-47E2-90DF-EB8E8922E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4">
              <a:extLst>
                <a:ext uri="{FF2B5EF4-FFF2-40B4-BE49-F238E27FC236}">
                  <a16:creationId xmlns:a16="http://schemas.microsoft.com/office/drawing/2014/main" id="{E5C891BD-8830-427B-A690-1C3D8BAD0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Rectangle 45">
              <a:extLst>
                <a:ext uri="{FF2B5EF4-FFF2-40B4-BE49-F238E27FC236}">
                  <a16:creationId xmlns:a16="http://schemas.microsoft.com/office/drawing/2014/main" id="{4A3705CB-C3BA-4834-822A-E97C2F8A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3CF22130-7505-4C25-AC49-5DD59EF7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7">
              <a:extLst>
                <a:ext uri="{FF2B5EF4-FFF2-40B4-BE49-F238E27FC236}">
                  <a16:creationId xmlns:a16="http://schemas.microsoft.com/office/drawing/2014/main" id="{EFF560F4-697B-4CC1-9AC8-6C91A8017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8">
              <a:extLst>
                <a:ext uri="{FF2B5EF4-FFF2-40B4-BE49-F238E27FC236}">
                  <a16:creationId xmlns:a16="http://schemas.microsoft.com/office/drawing/2014/main" id="{7D3216B3-1293-43C4-BBFA-B836E589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9">
              <a:extLst>
                <a:ext uri="{FF2B5EF4-FFF2-40B4-BE49-F238E27FC236}">
                  <a16:creationId xmlns:a16="http://schemas.microsoft.com/office/drawing/2014/main" id="{A0665B7D-2416-4B87-A001-9EDD0EF63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0">
              <a:extLst>
                <a:ext uri="{FF2B5EF4-FFF2-40B4-BE49-F238E27FC236}">
                  <a16:creationId xmlns:a16="http://schemas.microsoft.com/office/drawing/2014/main" id="{2EE2432C-262C-4267-930A-BE1A8F6A9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02A3432C-1ED1-4B42-B85C-81EC80B0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2">
              <a:extLst>
                <a:ext uri="{FF2B5EF4-FFF2-40B4-BE49-F238E27FC236}">
                  <a16:creationId xmlns:a16="http://schemas.microsoft.com/office/drawing/2014/main" id="{A4AB4B84-080E-4A9D-99AC-F28468466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3">
              <a:extLst>
                <a:ext uri="{FF2B5EF4-FFF2-40B4-BE49-F238E27FC236}">
                  <a16:creationId xmlns:a16="http://schemas.microsoft.com/office/drawing/2014/main" id="{668A2CA1-9949-45D9-A81C-AAF5287A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4">
              <a:extLst>
                <a:ext uri="{FF2B5EF4-FFF2-40B4-BE49-F238E27FC236}">
                  <a16:creationId xmlns:a16="http://schemas.microsoft.com/office/drawing/2014/main" id="{1151A1EC-0A92-4424-A8E5-8C32BA81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5">
              <a:extLst>
                <a:ext uri="{FF2B5EF4-FFF2-40B4-BE49-F238E27FC236}">
                  <a16:creationId xmlns:a16="http://schemas.microsoft.com/office/drawing/2014/main" id="{277D7F09-E974-49B2-B91E-F8B15CF5E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6">
              <a:extLst>
                <a:ext uri="{FF2B5EF4-FFF2-40B4-BE49-F238E27FC236}">
                  <a16:creationId xmlns:a16="http://schemas.microsoft.com/office/drawing/2014/main" id="{E6FBA352-4C32-4913-BC4F-0D8A3108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7">
              <a:extLst>
                <a:ext uri="{FF2B5EF4-FFF2-40B4-BE49-F238E27FC236}">
                  <a16:creationId xmlns:a16="http://schemas.microsoft.com/office/drawing/2014/main" id="{8C63A559-C7FD-4FCC-8318-A8A38535E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8">
              <a:extLst>
                <a:ext uri="{FF2B5EF4-FFF2-40B4-BE49-F238E27FC236}">
                  <a16:creationId xmlns:a16="http://schemas.microsoft.com/office/drawing/2014/main" id="{17C111DD-1378-41CB-A7B3-240B74EF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Image result for breadboard connections">
            <a:extLst>
              <a:ext uri="{FF2B5EF4-FFF2-40B4-BE49-F238E27FC236}">
                <a16:creationId xmlns:a16="http://schemas.microsoft.com/office/drawing/2014/main" id="{715F4BBA-EB79-4E42-8428-6D2310AB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r="2455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CC60EEE-AABB-4099-9403-8A4CDD573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37EE12D4-39A5-483C-9603-F67BC95C2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EB0D59E9-096F-40E0-9841-CEE7D0081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282F10F0-6C2B-496C-8799-79FA8D023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BF5C5BBE-C9CE-403B-A438-0179F6DE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E934C356-875A-42AE-A732-2D9A0F71D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F01F959B-AD54-406B-B259-33E17530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1F01FC20-9E7F-4CBD-80F4-FC59958C6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347EC5B5-5839-44EA-A8C8-42471CDC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D116B3BA-0986-427E-B045-486A54F45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41">
              <a:extLst>
                <a:ext uri="{FF2B5EF4-FFF2-40B4-BE49-F238E27FC236}">
                  <a16:creationId xmlns:a16="http://schemas.microsoft.com/office/drawing/2014/main" id="{69492FD6-3328-4CD2-BF68-A1B7FC0C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3401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8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373404-2A07-448E-BB52-4B45F39E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SETTING UP YOUR CIRCUIT</a:t>
            </a:r>
          </a:p>
        </p:txBody>
      </p:sp>
      <p:sp>
        <p:nvSpPr>
          <p:cNvPr id="252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BDCDA-5B49-41A4-9B83-649B27CBF6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41"/>
          <a:stretch/>
        </p:blipFill>
        <p:spPr>
          <a:xfrm>
            <a:off x="1136233" y="1221314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569</Words>
  <Application>Microsoft Office PowerPoint</Application>
  <PresentationFormat>Widescreen</PresentationFormat>
  <Paragraphs>87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Nasa mission control: day 2</vt:lpstr>
      <vt:lpstr>Mission details</vt:lpstr>
      <vt:lpstr>Some extra details about python</vt:lpstr>
      <vt:lpstr>SOME MORE DETAILS</vt:lpstr>
      <vt:lpstr>Commanding your pi</vt:lpstr>
      <vt:lpstr>Raspberry pi peripherals</vt:lpstr>
      <vt:lpstr>URL: KAHOOT.IT</vt:lpstr>
      <vt:lpstr>WHAT IS A BREADBOARD?</vt:lpstr>
      <vt:lpstr>SETTING UP YOUR CIRCUIT</vt:lpstr>
      <vt:lpstr>HOW DOES A BUTTON WORK?</vt:lpstr>
      <vt:lpstr>Adding a button</vt:lpstr>
      <vt:lpstr>PowerPoint Presentation</vt:lpstr>
      <vt:lpstr>Getting the python file using sftp</vt:lpstr>
      <vt:lpstr>Python libraries</vt:lpstr>
      <vt:lpstr>Python setup: WE WILL NEED THESE LINES OF CODE</vt:lpstr>
      <vt:lpstr>Optimized code</vt:lpstr>
      <vt:lpstr>URL: KAHOOT.IT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day 1</dc:title>
  <dc:creator>Corey Cline</dc:creator>
  <cp:lastModifiedBy>Evan Michael Genuise</cp:lastModifiedBy>
  <cp:revision>28</cp:revision>
  <dcterms:created xsi:type="dcterms:W3CDTF">2019-06-06T20:18:36Z</dcterms:created>
  <dcterms:modified xsi:type="dcterms:W3CDTF">2019-06-18T19:15:20Z</dcterms:modified>
</cp:coreProperties>
</file>