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58" r:id="rId5"/>
    <p:sldId id="262" r:id="rId6"/>
    <p:sldId id="259" r:id="rId7"/>
    <p:sldId id="260" r:id="rId8"/>
    <p:sldId id="261" r:id="rId9"/>
    <p:sldId id="263" r:id="rId10"/>
    <p:sldId id="269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EF973-A97C-4650-8BDE-95CDCD11CDDB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E1A56-49C6-4676-ADD7-9FA851D8A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8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Piezoelectricity if you want. Ask about what we are using, mention AC and DC current.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1A56-49C6-4676-ADD7-9FA851D8A7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15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Doppler effect, dB are an analog to voltage because they are both referential, units of Hertz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1A56-49C6-4676-ADD7-9FA851D8A7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81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1A56-49C6-4676-ADD7-9FA851D8A7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93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Walk through the library on the projector with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1A56-49C6-4676-ADD7-9FA851D8A7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26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3: Sound, Buzzers,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1A56-49C6-4676-ADD7-9FA851D8A7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28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Help them make the circuit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1A56-49C6-4676-ADD7-9FA851D8A7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51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them write the code using the skeleton code, walk around and help.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1A56-49C6-4676-ADD7-9FA851D8A7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25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through this with them.  Ask about ways to simplify the code.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1A56-49C6-4676-ADD7-9FA851D8A7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18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3: </a:t>
            </a:r>
            <a:r>
              <a:rPr lang="en-US"/>
              <a:t>Final Kahoot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1A56-49C6-4676-ADD7-9FA851D8A7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49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2379-E297-43CC-BD7F-41E68C172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736403"/>
            <a:ext cx="8791575" cy="2387600"/>
          </a:xfrm>
        </p:spPr>
        <p:txBody>
          <a:bodyPr/>
          <a:lstStyle/>
          <a:p>
            <a:r>
              <a:rPr lang="en-US" dirty="0"/>
              <a:t>Nasa mission control</a:t>
            </a:r>
            <a:r>
              <a:rPr lang="en-US"/>
              <a:t>: day3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8EDF8-DA02-4415-85FA-E2BA159BD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6365" y="5444091"/>
            <a:ext cx="8791575" cy="1655762"/>
          </a:xfrm>
        </p:spPr>
        <p:txBody>
          <a:bodyPr/>
          <a:lstStyle/>
          <a:p>
            <a:r>
              <a:rPr lang="en-US" dirty="0"/>
              <a:t>Squad leaders: Chance</a:t>
            </a:r>
          </a:p>
          <a:p>
            <a:r>
              <a:rPr lang="en-US" dirty="0"/>
              <a:t>Co-pilots: Zach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FBFA2D-9A0C-4F47-8FC1-34F1EF5DD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108174" y="139149"/>
            <a:ext cx="5446643" cy="408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84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9CF4-CAB7-4410-95DF-955CCA952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4A68D-C90E-4B2D-B09A-F8075EE1D6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GPIO.setup</a:t>
            </a:r>
            <a:r>
              <a:rPr lang="en-US" dirty="0"/>
              <a:t>(pin, Mode)</a:t>
            </a:r>
          </a:p>
          <a:p>
            <a:r>
              <a:rPr lang="en-US" dirty="0" err="1"/>
              <a:t>GPIO.setmode</a:t>
            </a:r>
            <a:r>
              <a:rPr lang="en-US" dirty="0"/>
              <a:t>(GPIO.BCM)</a:t>
            </a:r>
          </a:p>
          <a:p>
            <a:r>
              <a:rPr lang="en-US" dirty="0" err="1"/>
              <a:t>MorseCode</a:t>
            </a:r>
            <a:r>
              <a:rPr lang="en-US" dirty="0"/>
              <a:t>(pin)</a:t>
            </a:r>
          </a:p>
          <a:p>
            <a:r>
              <a:rPr lang="en-US" dirty="0" err="1"/>
              <a:t>GPIO.cleanup</a:t>
            </a:r>
            <a:r>
              <a:rPr lang="en-US" dirty="0"/>
              <a:t>()</a:t>
            </a:r>
          </a:p>
          <a:p>
            <a:r>
              <a:rPr lang="en-US" dirty="0"/>
              <a:t>input()</a:t>
            </a:r>
          </a:p>
          <a:p>
            <a:r>
              <a:rPr lang="en-US" dirty="0"/>
              <a:t>print()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266A9-5FD4-4A88-AEF9-B079D36BA0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.Speak(message)</a:t>
            </a:r>
          </a:p>
          <a:p>
            <a:r>
              <a:rPr lang="en-US" dirty="0"/>
              <a:t>.upper()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55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16EB-B1CF-4AF9-ACA4-5C5206965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8897E8-0CBF-41D1-88A8-A22DBF427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5996"/>
          <a:stretch/>
        </p:blipFill>
        <p:spPr>
          <a:xfrm>
            <a:off x="1568840" y="1747413"/>
            <a:ext cx="8184343" cy="4703084"/>
          </a:xfrm>
        </p:spPr>
      </p:pic>
    </p:spTree>
    <p:extLst>
      <p:ext uri="{BB962C8B-B14F-4D97-AF65-F5344CB8AC3E}">
        <p14:creationId xmlns:p14="http://schemas.microsoft.com/office/powerpoint/2010/main" val="2893812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37DD9-A490-4277-8B6F-395052D0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378D0-E591-4926-B390-3FF843C2D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704" y="5379430"/>
            <a:ext cx="9905999" cy="1478570"/>
          </a:xfrm>
        </p:spPr>
        <p:txBody>
          <a:bodyPr>
            <a:normAutofit/>
          </a:bodyPr>
          <a:lstStyle/>
          <a:p>
            <a:r>
              <a:rPr lang="en-US" sz="3600" dirty="0"/>
              <a:t>URL: KAHOOT.IT</a:t>
            </a:r>
          </a:p>
        </p:txBody>
      </p:sp>
      <p:pic>
        <p:nvPicPr>
          <p:cNvPr id="5" name="Picture 2" descr="Image result for kahoot">
            <a:extLst>
              <a:ext uri="{FF2B5EF4-FFF2-40B4-BE49-F238E27FC236}">
                <a16:creationId xmlns:a16="http://schemas.microsoft.com/office/drawing/2014/main" id="{7562CFC1-B287-405F-B3F7-7A326E11A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97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28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162D-DAF8-445B-AD8E-B4F194EB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Buzzers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B1969-3297-42B6-BEB0-A4A8CB82F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56" y="2406116"/>
            <a:ext cx="9227245" cy="3504354"/>
          </a:xfrm>
        </p:spPr>
        <p:txBody>
          <a:bodyPr/>
          <a:lstStyle/>
          <a:p>
            <a:r>
              <a:rPr lang="en-US" dirty="0"/>
              <a:t>BUZZERS EMIT A STEADY HARDWARE-DEFINED FREQUENCY</a:t>
            </a:r>
          </a:p>
          <a:p>
            <a:r>
              <a:rPr lang="en-US" dirty="0"/>
              <a:t>ACTIVE BUZZERS</a:t>
            </a:r>
          </a:p>
          <a:p>
            <a:pPr lvl="1"/>
            <a:r>
              <a:rPr lang="en-US" dirty="0"/>
              <a:t>WORK WITH A DC SIGNAL</a:t>
            </a:r>
          </a:p>
          <a:p>
            <a:r>
              <a:rPr lang="en-US" dirty="0"/>
              <a:t>PASSIVE BUZZERS</a:t>
            </a:r>
          </a:p>
          <a:p>
            <a:pPr lvl="1"/>
            <a:r>
              <a:rPr lang="en-US" dirty="0"/>
              <a:t>WORK WITH AN AC SIGNAL</a:t>
            </a:r>
          </a:p>
          <a:p>
            <a:endParaRPr lang="en-US" dirty="0"/>
          </a:p>
        </p:txBody>
      </p:sp>
      <p:pic>
        <p:nvPicPr>
          <p:cNvPr id="1026" name="Picture 2" descr="https://tse4.mm.bing.net/th?id=OIP.jJLBDLWeR0cf6Lnlkk_BDAHaHa&amp;pid=Api">
            <a:extLst>
              <a:ext uri="{FF2B5EF4-FFF2-40B4-BE49-F238E27FC236}">
                <a16:creationId xmlns:a16="http://schemas.microsoft.com/office/drawing/2014/main" id="{0C489FDD-2CC8-4006-9D77-41304C132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6751" y1="32068" x2="57806" y2="32068"/>
                        <a14:foregroundMark x1="56118" y1="32068" x2="58650" y2="32700"/>
                        <a14:foregroundMark x1="61603" y1="35865" x2="60127" y2="339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253" y="1725898"/>
            <a:ext cx="4864789" cy="486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01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B082-0D7C-4B70-A92B-33035AADE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E2B34-D075-4CB7-98A5-8265FCFA9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0712"/>
            <a:ext cx="9905999" cy="1900482"/>
          </a:xfrm>
        </p:spPr>
        <p:txBody>
          <a:bodyPr>
            <a:normAutofit/>
          </a:bodyPr>
          <a:lstStyle/>
          <a:p>
            <a:r>
              <a:rPr lang="en-US" dirty="0"/>
              <a:t>THE DECIBEL IS TYPICALLY USED AS A MEASURE OF INTENSITY</a:t>
            </a:r>
          </a:p>
          <a:p>
            <a:r>
              <a:rPr lang="en-US" dirty="0"/>
              <a:t>THE HERTZ IS USED AS A MEASURE OF SOUND FREQUENCY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 descr="https://tse4.mm.bing.net/th?id=OIP.1eOUzXrryL7_sOkOxESgigHaFj&amp;pid=Api">
            <a:extLst>
              <a:ext uri="{FF2B5EF4-FFF2-40B4-BE49-F238E27FC236}">
                <a16:creationId xmlns:a16="http://schemas.microsoft.com/office/drawing/2014/main" id="{A9C23BE7-3A5D-4559-9F52-892F197C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6" y="3209339"/>
            <a:ext cx="45148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91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FE34-5BD3-46A7-94FF-1A52043D8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66798"/>
            <a:ext cx="2820987" cy="1030289"/>
          </a:xfrm>
        </p:spPr>
        <p:txBody>
          <a:bodyPr/>
          <a:lstStyle/>
          <a:p>
            <a:r>
              <a:rPr lang="en-US" dirty="0"/>
              <a:t>Morse code</a:t>
            </a:r>
          </a:p>
        </p:txBody>
      </p:sp>
      <p:pic>
        <p:nvPicPr>
          <p:cNvPr id="2050" name="Picture 2" descr="https://tse1.mm.bing.net/th?id=OIP.HuR4WtkxotYA9I1qbIGw1wHaJj&amp;pid=Api">
            <a:extLst>
              <a:ext uri="{FF2B5EF4-FFF2-40B4-BE49-F238E27FC236}">
                <a16:creationId xmlns:a16="http://schemas.microsoft.com/office/drawing/2014/main" id="{63C25241-14B6-4D00-BA7C-B2D4130F6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078" y="-15014"/>
            <a:ext cx="5331929" cy="687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5E4912-3012-4325-A35B-A20941193BDA}"/>
              </a:ext>
            </a:extLst>
          </p:cNvPr>
          <p:cNvSpPr txBox="1"/>
          <p:nvPr/>
        </p:nvSpPr>
        <p:spPr>
          <a:xfrm>
            <a:off x="506438" y="2097086"/>
            <a:ext cx="443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F537D0-926E-4160-BB03-67C643B1ADEA}"/>
              </a:ext>
            </a:extLst>
          </p:cNvPr>
          <p:cNvSpPr/>
          <p:nvPr/>
        </p:nvSpPr>
        <p:spPr>
          <a:xfrm>
            <a:off x="740898" y="2782669"/>
            <a:ext cx="44313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YOUR GROUPS, TELL EACH OTHER YOUR FAVORITE COLOR IN MORSE CODE.</a:t>
            </a:r>
          </a:p>
        </p:txBody>
      </p:sp>
    </p:spTree>
    <p:extLst>
      <p:ext uri="{BB962C8B-B14F-4D97-AF65-F5344CB8AC3E}">
        <p14:creationId xmlns:p14="http://schemas.microsoft.com/office/powerpoint/2010/main" val="353382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BD97-5BA6-4CA0-B9A9-9E2F51540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sftp to get base code AND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B1A89-103B-4A02-A7E4-1E12554FF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32668"/>
          </a:xfrm>
        </p:spPr>
        <p:txBody>
          <a:bodyPr>
            <a:normAutofit/>
          </a:bodyPr>
          <a:lstStyle/>
          <a:p>
            <a:r>
              <a:rPr lang="en-US" dirty="0"/>
              <a:t>OPEN A COMMAND TERMINAL</a:t>
            </a:r>
          </a:p>
          <a:p>
            <a:pPr lvl="1"/>
            <a:r>
              <a:rPr lang="en-US" dirty="0"/>
              <a:t>sftp MY_PI’S_IP_ADDRESS</a:t>
            </a:r>
          </a:p>
          <a:p>
            <a:pPr lvl="1"/>
            <a:r>
              <a:rPr lang="en-US" dirty="0"/>
              <a:t> “raspberry”</a:t>
            </a:r>
          </a:p>
          <a:p>
            <a:pPr lvl="1"/>
            <a:r>
              <a:rPr lang="en-US" dirty="0"/>
              <a:t>cd /home/pi/Documents</a:t>
            </a:r>
          </a:p>
          <a:p>
            <a:pPr lvl="1"/>
            <a:r>
              <a:rPr lang="en-US" dirty="0"/>
              <a:t>get </a:t>
            </a:r>
            <a:r>
              <a:rPr lang="en-US" dirty="0" err="1"/>
              <a:t>MorseCode_Skeleton</a:t>
            </a:r>
            <a:r>
              <a:rPr lang="en-US" dirty="0"/>
              <a:t> /home/pi/Documents/Week1_AM_YOUR_TEAM</a:t>
            </a:r>
          </a:p>
          <a:p>
            <a:pPr lvl="1"/>
            <a:r>
              <a:rPr lang="en-US" dirty="0"/>
              <a:t>get </a:t>
            </a:r>
            <a:r>
              <a:rPr lang="en-US" dirty="0" err="1"/>
              <a:t>MorseCode_Library</a:t>
            </a:r>
            <a:r>
              <a:rPr lang="en-US" dirty="0"/>
              <a:t> /home/pi/Documents/Week1_AM_YOUR_TEAM</a:t>
            </a:r>
          </a:p>
          <a:p>
            <a:pPr lvl="1"/>
            <a:r>
              <a:rPr lang="en-US" dirty="0"/>
              <a:t>exit </a:t>
            </a:r>
          </a:p>
          <a:p>
            <a:pPr lvl="1"/>
            <a:r>
              <a:rPr lang="en-US" dirty="0"/>
              <a:t>cd /home/pi/Documents/Week1_AM_YOUR_TEAM</a:t>
            </a:r>
          </a:p>
          <a:p>
            <a:pPr lvl="1"/>
            <a:r>
              <a:rPr lang="en-US" dirty="0"/>
              <a:t>idle </a:t>
            </a:r>
            <a:r>
              <a:rPr lang="en-US" dirty="0" err="1"/>
              <a:t>MorseCode_Skeleton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1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06E82-7D3F-4F10-85B4-378B6D37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B54B-BA80-43FF-BED3-76602457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LIBRARY</a:t>
            </a:r>
          </a:p>
          <a:p>
            <a:pPr lvl="1"/>
            <a:r>
              <a:rPr lang="en-US" dirty="0"/>
              <a:t>Idle </a:t>
            </a:r>
            <a:r>
              <a:rPr lang="en-US" dirty="0" err="1"/>
              <a:t>MorseCode_Library</a:t>
            </a:r>
            <a:endParaRPr lang="en-US" dirty="0"/>
          </a:p>
          <a:p>
            <a:r>
              <a:rPr lang="en-US" dirty="0"/>
              <a:t>THIS PYTHON LIBRARY TANSLATES ENGLISH INTO MORSE CODE</a:t>
            </a:r>
          </a:p>
          <a:p>
            <a:r>
              <a:rPr lang="en-US" dirty="0"/>
              <a:t>THE LIBRARY ALSO DEFINES SEVERAL FUNCTIONS TO HELP ABSTRACT YOUR CODE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9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37DD9-A490-4277-8B6F-395052D0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378D0-E591-4926-B390-3FF843C2D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704" y="5379430"/>
            <a:ext cx="9905999" cy="1478570"/>
          </a:xfrm>
        </p:spPr>
        <p:txBody>
          <a:bodyPr>
            <a:normAutofit/>
          </a:bodyPr>
          <a:lstStyle/>
          <a:p>
            <a:r>
              <a:rPr lang="en-US" sz="3600" dirty="0"/>
              <a:t>URL: KAHOOT.IT</a:t>
            </a:r>
          </a:p>
        </p:txBody>
      </p:sp>
      <p:pic>
        <p:nvPicPr>
          <p:cNvPr id="5" name="Picture 2" descr="Image result for kahoot">
            <a:extLst>
              <a:ext uri="{FF2B5EF4-FFF2-40B4-BE49-F238E27FC236}">
                <a16:creationId xmlns:a16="http://schemas.microsoft.com/office/drawing/2014/main" id="{7562CFC1-B287-405F-B3F7-7A326E11A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97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513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40923-105D-4EDF-BEFB-08C3E846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8E797-1F50-44D8-BC39-D097B28BF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12936" y="618518"/>
            <a:ext cx="6892437" cy="5268738"/>
          </a:xfrm>
        </p:spPr>
      </p:pic>
    </p:spTree>
    <p:extLst>
      <p:ext uri="{BB962C8B-B14F-4D97-AF65-F5344CB8AC3E}">
        <p14:creationId xmlns:p14="http://schemas.microsoft.com/office/powerpoint/2010/main" val="399432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DBA3-0D34-4D36-B445-0C65A5E66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13" y="604451"/>
            <a:ext cx="10492569" cy="1478570"/>
          </a:xfrm>
        </p:spPr>
        <p:txBody>
          <a:bodyPr/>
          <a:lstStyle/>
          <a:p>
            <a:r>
              <a:rPr lang="en-US" dirty="0"/>
              <a:t>Python setup: we will need these lines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A7A09-02D6-4135-8E42-251826EE8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314" y="2083021"/>
            <a:ext cx="10342098" cy="4374050"/>
          </a:xfrm>
        </p:spPr>
        <p:txBody>
          <a:bodyPr>
            <a:normAutofit/>
          </a:bodyPr>
          <a:lstStyle/>
          <a:p>
            <a:r>
              <a:rPr lang="en-US" dirty="0"/>
              <a:t>GET THE LIBRARY</a:t>
            </a:r>
          </a:p>
          <a:p>
            <a:r>
              <a:rPr lang="en-US" dirty="0"/>
              <a:t>DEFINE PINMODE</a:t>
            </a:r>
          </a:p>
          <a:p>
            <a:r>
              <a:rPr lang="en-US" dirty="0"/>
              <a:t>PIN SETUP</a:t>
            </a:r>
          </a:p>
          <a:p>
            <a:r>
              <a:rPr lang="en-US" dirty="0"/>
              <a:t>INITIALIZING PINS AND DECLARING PINMODES</a:t>
            </a:r>
          </a:p>
          <a:p>
            <a:pPr lvl="1"/>
            <a:r>
              <a:rPr lang="en-US" i="1" dirty="0"/>
              <a:t>Is this going to be an OUTPUT or an INPUT pin?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0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514</TotalTime>
  <Words>372</Words>
  <Application>Microsoft Office PowerPoint</Application>
  <PresentationFormat>Widescreen</PresentationFormat>
  <Paragraphs>69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Circuit</vt:lpstr>
      <vt:lpstr>Nasa mission control: day3</vt:lpstr>
      <vt:lpstr>Buzzers</vt:lpstr>
      <vt:lpstr>Sound</vt:lpstr>
      <vt:lpstr>Morse code</vt:lpstr>
      <vt:lpstr>Using sftp to get base code AND LIBRARY</vt:lpstr>
      <vt:lpstr>Python library</vt:lpstr>
      <vt:lpstr>PowerPoint Presentation</vt:lpstr>
      <vt:lpstr>circuit</vt:lpstr>
      <vt:lpstr>Python setup: we will need these lines of code</vt:lpstr>
      <vt:lpstr>Possible functions</vt:lpstr>
      <vt:lpstr>Optimized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Nasa mission control: day2</dc:title>
  <dc:creator>Chance Cuddeback</dc:creator>
  <cp:lastModifiedBy>Chance Cuddeback</cp:lastModifiedBy>
  <cp:revision>28</cp:revision>
  <dcterms:created xsi:type="dcterms:W3CDTF">2019-06-07T18:53:27Z</dcterms:created>
  <dcterms:modified xsi:type="dcterms:W3CDTF">2019-06-19T19:11:17Z</dcterms:modified>
</cp:coreProperties>
</file>