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73" r:id="rId9"/>
    <p:sldId id="275" r:id="rId10"/>
    <p:sldId id="276" r:id="rId11"/>
    <p:sldId id="277" r:id="rId12"/>
    <p:sldId id="278" r:id="rId13"/>
    <p:sldId id="27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1" autoAdjust="0"/>
    <p:restoredTop sz="94660"/>
  </p:normalViewPr>
  <p:slideViewPr>
    <p:cSldViewPr snapToGrid="0">
      <p:cViewPr varScale="1">
        <p:scale>
          <a:sx n="82" d="100"/>
          <a:sy n="82" d="100"/>
        </p:scale>
        <p:origin x="70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FBB46B-6B1A-4A5D-9DE4-0D827515568D}" type="datetimeFigureOut">
              <a:rPr lang="en-US" smtClean="0"/>
              <a:t>6/20/2019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E8576-7881-4A7D-B2AA-D5A12C6F95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42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4: Intro to API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8576-7881-4A7D-B2AA-D5A12C6F9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4: </a:t>
            </a:r>
            <a:r>
              <a:rPr lang="en-US"/>
              <a:t>API mission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8576-7881-4A7D-B2AA-D5A12C6F957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65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iss-now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everse.geocoder.api.here.com/6.2/reversegeocode.json?prox=40.7142700,-74.0059700,250&amp;mode=retrieveAddresses&amp;maxresults=1&amp;gen=9&amp;app_id=hiKUvVNTRuAUCEWVyXKo&amp;app_code=ptfqAp86s5ExU7vChfk-k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A58B-0CEB-4918-B413-5F5CF0AD93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Where is the International space station?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D688AC-77EB-42D5-9F97-94B2C4ADC2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13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F0D92-608B-4B26-9579-9DDA6EE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GEOCODE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F1563-6D60-4D09-A33E-1A583C90A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ISS API WAS ABLE TO RETURN COORDINATES WITHOUT TAKING IN ANY PARAMETERS</a:t>
            </a:r>
          </a:p>
          <a:p>
            <a:r>
              <a:rPr lang="en-US" dirty="0"/>
              <a:t>FOR THE REVERSE GEOCODE API, WE WILL NEED TO PASS PARAMETERS AS A DICTIONARY INTO THE API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60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22892-9DF0-48C3-98CB-97929F48F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18CEF-5BF5-4219-938C-90A75D7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CREATE A DICTIONARY WITH THE FOLLOWING KEYS AND VALUES, RESPECTIVELY: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prox</a:t>
            </a:r>
            <a:r>
              <a:rPr lang="en-US" dirty="0"/>
              <a:t>”: ISS_LATITUDE + “,” + ISS_LONGITUDE + “,250”</a:t>
            </a:r>
          </a:p>
          <a:p>
            <a:pPr lvl="1"/>
            <a:r>
              <a:rPr lang="en-US" dirty="0"/>
              <a:t>“mode”: “</a:t>
            </a:r>
            <a:r>
              <a:rPr lang="en-US" dirty="0" err="1"/>
              <a:t>retrieveAddresses</a:t>
            </a:r>
            <a:r>
              <a:rPr lang="en-US" dirty="0"/>
              <a:t>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maxresults</a:t>
            </a:r>
            <a:r>
              <a:rPr lang="en-US" dirty="0"/>
              <a:t>”: “1”</a:t>
            </a:r>
          </a:p>
          <a:p>
            <a:pPr lvl="1"/>
            <a:r>
              <a:rPr lang="en-US" dirty="0"/>
              <a:t>“gen”: “9”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app_id</a:t>
            </a:r>
            <a:r>
              <a:rPr lang="en-US" dirty="0"/>
              <a:t>”: CONSUMER_KEY #</a:t>
            </a:r>
            <a:r>
              <a:rPr lang="en-US" dirty="0" err="1"/>
              <a:t>hiKUvVNTRuAUCEWVyXKo</a:t>
            </a:r>
            <a:endParaRPr lang="en-US" dirty="0"/>
          </a:p>
          <a:p>
            <a:pPr lvl="1"/>
            <a:r>
              <a:rPr lang="en-US" dirty="0"/>
              <a:t>“</a:t>
            </a:r>
            <a:r>
              <a:rPr lang="en-US" dirty="0" err="1"/>
              <a:t>app_code</a:t>
            </a:r>
            <a:r>
              <a:rPr lang="en-US" dirty="0"/>
              <a:t>”: CONSUMER_SECRET #ptfqAp86s5ExU7vChfk-kg</a:t>
            </a:r>
          </a:p>
          <a:p>
            <a:r>
              <a:rPr lang="en-US" dirty="0"/>
              <a:t>WE’LL ASSIGN THIS DICTIONARY TO A VARIABLE CALLED “payload”</a:t>
            </a:r>
          </a:p>
        </p:txBody>
      </p:sp>
    </p:spTree>
    <p:extLst>
      <p:ext uri="{BB962C8B-B14F-4D97-AF65-F5344CB8AC3E}">
        <p14:creationId xmlns:p14="http://schemas.microsoft.com/office/powerpoint/2010/main" val="32268208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5F786-05F4-4CBF-902B-4D3086EFF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PARAMETERS INTO AN API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60B79-837D-44A2-9D9D-231D5F15E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SYNTAX IS VERY SIMILAR TO THE </a:t>
            </a:r>
            <a:r>
              <a:rPr lang="en-US" dirty="0" err="1"/>
              <a:t>requests.get</a:t>
            </a:r>
            <a:r>
              <a:rPr lang="en-US" dirty="0"/>
              <a:t>() FUNCTION, JUST WITH AN ADDITIONAL ARGUMENT TO ACCEPT VARIABLES</a:t>
            </a:r>
          </a:p>
          <a:p>
            <a:pPr lvl="1"/>
            <a:r>
              <a:rPr lang="en-US" dirty="0" err="1"/>
              <a:t>geo_response</a:t>
            </a:r>
            <a:r>
              <a:rPr lang="en-US" dirty="0"/>
              <a:t> = </a:t>
            </a:r>
            <a:r>
              <a:rPr lang="en-US" dirty="0" err="1"/>
              <a:t>requests.get</a:t>
            </a:r>
            <a:r>
              <a:rPr lang="en-US" dirty="0"/>
              <a:t>(“URL”, params=payload)</a:t>
            </a:r>
          </a:p>
          <a:p>
            <a:r>
              <a:rPr lang="en-US" dirty="0"/>
              <a:t>REMEMBER TO CONVERT </a:t>
            </a:r>
            <a:r>
              <a:rPr lang="en-US" dirty="0" err="1"/>
              <a:t>geo_response</a:t>
            </a:r>
            <a:r>
              <a:rPr lang="en-US" dirty="0"/>
              <a:t> INTO A DICTIONARY OBJECT!</a:t>
            </a:r>
          </a:p>
        </p:txBody>
      </p:sp>
    </p:spTree>
    <p:extLst>
      <p:ext uri="{BB962C8B-B14F-4D97-AF65-F5344CB8AC3E}">
        <p14:creationId xmlns:p14="http://schemas.microsoft.com/office/powerpoint/2010/main" val="654754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6174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3D2D-89BC-4D60-AFD1-DBE371E0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iss</a:t>
            </a:r>
            <a:r>
              <a:rPr lang="en-US" dirty="0"/>
              <a:t> has gone missing!!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1F3-E1C6-4BAA-A0EC-CFB3542D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UNFORTUNATELY, SOMEONE SPILLED COFFEE ON OUR MAIN COMPUTER, CORRUPTING THE PYTHON FILE THAT TRACKS THE ISS. LUCKILY, WE HAVE A BACKUP DATABASE THAT HAS ALL OF THE INFORMATION WE NEED. YOUR MISSION TODAY IS TO WRITE A PROGRAM THAT TAKES THE DATA FROM THE BACKUP DATABASE AND UPDATES YOUR CONSOLE WITH REAL-TIME ISS COORDINATES. GOOD LUCK!</a:t>
            </a:r>
          </a:p>
        </p:txBody>
      </p:sp>
    </p:spTree>
    <p:extLst>
      <p:ext uri="{BB962C8B-B14F-4D97-AF65-F5344CB8AC3E}">
        <p14:creationId xmlns:p14="http://schemas.microsoft.com/office/powerpoint/2010/main" val="390095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C933-F774-40B4-A9FB-056A773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accomplish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9BB4-B31A-42DD-8727-7C31EDEC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LOCATE THE PRE-EXISTING DATABASE THAT FETCHES THE DATA</a:t>
            </a:r>
          </a:p>
          <a:p>
            <a:r>
              <a:rPr lang="en-US" dirty="0"/>
              <a:t>WE CAN FIND THIS INFORMATION THROUGH “API”</a:t>
            </a:r>
          </a:p>
          <a:p>
            <a:r>
              <a:rPr lang="en-US" dirty="0"/>
              <a:t>API STANDS FOR “APPLICATION PROGRAMMING INTERFACE”</a:t>
            </a:r>
          </a:p>
          <a:p>
            <a:r>
              <a:rPr lang="en-US" dirty="0"/>
              <a:t>API IS THE MIDDLEMAN THAT TAKES A REQUEST FROM YOU (THE CLIENT) AND ALLOWS YOU TO RECEIVE A RESPONSE FROM A SERVER (THE HOST)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321B-E60E-43F8-9B55-997CBEE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TO REMEMBER WHEN 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72E9-AE98-4631-B0EA-2FBF521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DOCUMENTATION ON WHAT THE RESPONSE WILL LOOK LIKE</a:t>
            </a:r>
          </a:p>
          <a:p>
            <a:pPr lvl="1"/>
            <a:r>
              <a:rPr lang="en-US" dirty="0">
                <a:hlinkClick r:id="rId2"/>
              </a:rPr>
              <a:t>http://api.open-notify.org/iss-now.json</a:t>
            </a:r>
            <a:endParaRPr lang="en-US" dirty="0"/>
          </a:p>
          <a:p>
            <a:r>
              <a:rPr lang="en-US" dirty="0"/>
              <a:t>RESPONSES WILL BE IN JSON FORMAT</a:t>
            </a:r>
          </a:p>
          <a:p>
            <a:r>
              <a:rPr lang="en-US" dirty="0"/>
              <a:t>API RESPONSES CAN SOMETIMES BE VERY CLUTTERED AND CONFUSING TO LOOK AT</a:t>
            </a:r>
          </a:p>
          <a:p>
            <a:r>
              <a:rPr lang="en-US" dirty="0"/>
              <a:t>INSTALLING A JSON VIEWER EXTENSION IS RECOMMENDED</a:t>
            </a:r>
          </a:p>
          <a:p>
            <a:r>
              <a:rPr lang="en-US" dirty="0"/>
              <a:t>PATIENCE!</a:t>
            </a:r>
          </a:p>
        </p:txBody>
      </p:sp>
    </p:spTree>
    <p:extLst>
      <p:ext uri="{BB962C8B-B14F-4D97-AF65-F5344CB8AC3E}">
        <p14:creationId xmlns:p14="http://schemas.microsoft.com/office/powerpoint/2010/main" val="301553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9096-46E7-4219-9905-1611B53D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IMPLEMENT AN API INTO A PYTHON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A591-C4A4-4048-B6AE-09EF72B5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REQUESTS LIBRARY MAKES API REQUESTS SIMPLE TO USE</a:t>
            </a:r>
          </a:p>
          <a:p>
            <a:pPr lvl="1"/>
            <a:r>
              <a:rPr lang="en-US" dirty="0"/>
              <a:t>pip install requests</a:t>
            </a:r>
          </a:p>
          <a:p>
            <a:pPr lvl="1"/>
            <a:r>
              <a:rPr lang="en-US" dirty="0"/>
              <a:t>import requests</a:t>
            </a:r>
          </a:p>
          <a:p>
            <a:r>
              <a:rPr lang="en-US" dirty="0"/>
              <a:t>WE’LL ALSO NEED TO FIGURE OUT A WAY TO NOT OVERLOAD THE SERVER WITH MULTIPLE REQUESTS</a:t>
            </a:r>
          </a:p>
          <a:p>
            <a:pPr lvl="1"/>
            <a:r>
              <a:rPr lang="en-US" dirty="0"/>
              <a:t>import time (natively comes with python)</a:t>
            </a:r>
          </a:p>
          <a:p>
            <a:pPr lvl="1"/>
            <a:r>
              <a:rPr lang="en-US" dirty="0"/>
              <a:t>THIS LIBRARY WILL BE IMPLEMENTED AT THE END OF OUR WHILE LOOP</a:t>
            </a:r>
          </a:p>
        </p:txBody>
      </p:sp>
    </p:spTree>
    <p:extLst>
      <p:ext uri="{BB962C8B-B14F-4D97-AF65-F5344CB8AC3E}">
        <p14:creationId xmlns:p14="http://schemas.microsoft.com/office/powerpoint/2010/main" val="245031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DBD3-70B1-44FC-819A-D62FF483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api</a:t>
            </a:r>
            <a:r>
              <a:rPr lang="en-US" dirty="0"/>
              <a:t> response through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4115-E01C-4438-A9CA-DA20616F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MAKING A REQUEST TO A SERVER</a:t>
            </a:r>
          </a:p>
          <a:p>
            <a:pPr lvl="1"/>
            <a:r>
              <a:rPr lang="en-US" dirty="0"/>
              <a:t>response = </a:t>
            </a:r>
            <a:r>
              <a:rPr lang="en-US" dirty="0" err="1"/>
              <a:t>requests.get</a:t>
            </a:r>
            <a:r>
              <a:rPr lang="en-US" dirty="0"/>
              <a:t>(“URL”)</a:t>
            </a:r>
          </a:p>
          <a:p>
            <a:pPr lvl="1"/>
            <a:r>
              <a:rPr lang="en-US" dirty="0"/>
              <a:t>“response” IS A JSON OBJECT</a:t>
            </a:r>
          </a:p>
          <a:p>
            <a:r>
              <a:rPr lang="en-US" dirty="0"/>
              <a:t>PRINT STATUS CODE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response.status_code</a:t>
            </a:r>
            <a:r>
              <a:rPr lang="en-US" dirty="0"/>
              <a:t>)</a:t>
            </a:r>
          </a:p>
          <a:p>
            <a:r>
              <a:rPr lang="en-US" dirty="0"/>
              <a:t>TURN RESPONSE INTO SOMETHING WE CAN PARSE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response.json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“data” IS NOW A DICTIONARY THAT WE CAN PARSE THROUGH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0B44-64C9-4367-ABED-4299006B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D9D7-5078-410C-B657-9662B750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USEFUL AND COMMON WAY OF STORING AND USING DATA</a:t>
            </a:r>
          </a:p>
          <a:p>
            <a:r>
              <a:rPr lang="en-US" dirty="0"/>
              <a:t>UNLIKE ARRAYS, DICTIONARIES CAN STORE MULTIPLE VARIABLES UNDER ONE “KEY”</a:t>
            </a:r>
          </a:p>
          <a:p>
            <a:r>
              <a:rPr lang="en-US" dirty="0"/>
              <a:t>BASIC DICTIONARY SYNTAX FOR PYTHON</a:t>
            </a:r>
          </a:p>
          <a:p>
            <a:pPr lvl="1"/>
            <a:r>
              <a:rPr lang="en-US" dirty="0"/>
              <a:t>DICTIONARY_NAME[KEY]</a:t>
            </a:r>
          </a:p>
          <a:p>
            <a:pPr lvl="1"/>
            <a:r>
              <a:rPr lang="en-US" dirty="0"/>
              <a:t>RETURNS VALUE ASSOCIATED WITH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59233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AEB80-7A31-4D84-8C0E-74D06F91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ISS DATA MORE READABLE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E53A5-0213-4EF0-86FD-0BA1700A6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LATITUDE AND LONGITUDE COORDINATES, BUT IT’D BE HARD TO UNDERSTAND EXACTLY WHERE THE ISS IS</a:t>
            </a:r>
          </a:p>
          <a:p>
            <a:r>
              <a:rPr lang="en-US" dirty="0"/>
              <a:t>WE CAN PASS THE ISS COORDINATES INTO ANOTHER API THAT CONVERTS COORDINATES INTO PHYSICAL LOCATION DATA</a:t>
            </a:r>
          </a:p>
          <a:p>
            <a:r>
              <a:rPr lang="en-US" dirty="0"/>
              <a:t>WE WILL BE USING A REVERSE GEOCODE API TO ACCOMPLISH THIS</a:t>
            </a:r>
          </a:p>
          <a:p>
            <a:pPr lvl="1"/>
            <a:r>
              <a:rPr lang="en-US" dirty="0">
                <a:hlinkClick r:id="rId2"/>
              </a:rPr>
              <a:t>https://reverse.geocoder.api.here.com/6.2/reversegeocode.json?prox=40.7142700,-74.0059700,250&amp;mode=retrieveAddresses&amp;maxresults=1&amp;gen=9&amp;app_id=hiKUvVNTRuAUCEWVyXKo&amp;app_code=ptfqAp86s5ExU7vChfk-kg</a:t>
            </a:r>
            <a:endParaRPr lang="en-US" dirty="0"/>
          </a:p>
          <a:p>
            <a:pPr lvl="1"/>
            <a:r>
              <a:rPr lang="en-US" b="1" dirty="0"/>
              <a:t>https://reverse.geocoder.api.here.com/6.2/reversegeocode.json</a:t>
            </a:r>
          </a:p>
        </p:txBody>
      </p:sp>
    </p:spTree>
    <p:extLst>
      <p:ext uri="{BB962C8B-B14F-4D97-AF65-F5344CB8AC3E}">
        <p14:creationId xmlns:p14="http://schemas.microsoft.com/office/powerpoint/2010/main" val="11930998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925</TotalTime>
  <Words>668</Words>
  <Application>Microsoft Office PowerPoint</Application>
  <PresentationFormat>Widescreen</PresentationFormat>
  <Paragraphs>65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Trebuchet MS</vt:lpstr>
      <vt:lpstr>Tw Cen MT</vt:lpstr>
      <vt:lpstr>Circuit</vt:lpstr>
      <vt:lpstr>Where is the International space station?</vt:lpstr>
      <vt:lpstr>The iss has gone missing!!</vt:lpstr>
      <vt:lpstr>How can we accomplish our goal?</vt:lpstr>
      <vt:lpstr>MAIN THINGS TO REMEMBER WHEN USING AN API</vt:lpstr>
      <vt:lpstr>HOW CAN WE IMPLEMENT AN API INTO A PYTHON PROGRAM?</vt:lpstr>
      <vt:lpstr>Getting an api response through python</vt:lpstr>
      <vt:lpstr>Iterating through dictionaries</vt:lpstr>
      <vt:lpstr>URL: KAHOOT.IT</vt:lpstr>
      <vt:lpstr>MAKING ISS DATA MORE READABLE</vt:lpstr>
      <vt:lpstr>REVERSE GEOCODE API</vt:lpstr>
      <vt:lpstr>Creating the PARAMETERS</vt:lpstr>
      <vt:lpstr>PASSING PARAMETERS INTO AN API REQUEST</vt:lpstr>
      <vt:lpstr>URL: KAHOOT.IT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is the International space station?</dc:title>
  <dc:creator>Evan Michael Genuise</dc:creator>
  <cp:lastModifiedBy>Evan Michael Genuise</cp:lastModifiedBy>
  <cp:revision>24</cp:revision>
  <dcterms:created xsi:type="dcterms:W3CDTF">2019-06-07T18:37:43Z</dcterms:created>
  <dcterms:modified xsi:type="dcterms:W3CDTF">2019-06-21T00:08:15Z</dcterms:modified>
</cp:coreProperties>
</file>