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3" r:id="rId7"/>
    <p:sldId id="272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D9C19-AB16-4B69-BDDE-84A89C026EA3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20C0B9-9CAF-4680-AA32-4B7AFFA6A737}">
      <dgm:prSet/>
      <dgm:spPr/>
      <dgm:t>
        <a:bodyPr/>
        <a:lstStyle/>
        <a:p>
          <a:r>
            <a:rPr lang="en-US"/>
            <a:t>ADVENTURE BOOK PYTHON GAME</a:t>
          </a:r>
        </a:p>
      </dgm:t>
    </dgm:pt>
    <dgm:pt modelId="{9FD6D454-0F11-453A-944D-67B8E28F9068}" type="parTrans" cxnId="{C8D869CA-59E4-460E-8780-0E58C83EDF76}">
      <dgm:prSet/>
      <dgm:spPr/>
      <dgm:t>
        <a:bodyPr/>
        <a:lstStyle/>
        <a:p>
          <a:endParaRPr lang="en-US"/>
        </a:p>
      </dgm:t>
    </dgm:pt>
    <dgm:pt modelId="{D40BC076-9D73-49E3-BED3-26E77DF8E293}" type="sibTrans" cxnId="{C8D869CA-59E4-460E-8780-0E58C83EDF76}">
      <dgm:prSet/>
      <dgm:spPr/>
      <dgm:t>
        <a:bodyPr/>
        <a:lstStyle/>
        <a:p>
          <a:endParaRPr lang="en-US"/>
        </a:p>
      </dgm:t>
    </dgm:pt>
    <dgm:pt modelId="{44A25D8D-E573-459D-B0EA-54A5F8E921A5}">
      <dgm:prSet/>
      <dgm:spPr/>
      <dgm:t>
        <a:bodyPr/>
        <a:lstStyle/>
        <a:p>
          <a:r>
            <a:rPr lang="en-US"/>
            <a:t>MORSE CODE TRANSLATOR</a:t>
          </a:r>
        </a:p>
      </dgm:t>
    </dgm:pt>
    <dgm:pt modelId="{ACB2A384-E265-418B-9AD8-56254299B6A6}" type="parTrans" cxnId="{FE734638-ACE9-44D7-BC82-9AA20263C87F}">
      <dgm:prSet/>
      <dgm:spPr/>
      <dgm:t>
        <a:bodyPr/>
        <a:lstStyle/>
        <a:p>
          <a:endParaRPr lang="en-US"/>
        </a:p>
      </dgm:t>
    </dgm:pt>
    <dgm:pt modelId="{748591FF-8124-44C6-AFDC-329290F2038C}" type="sibTrans" cxnId="{FE734638-ACE9-44D7-BC82-9AA20263C87F}">
      <dgm:prSet/>
      <dgm:spPr/>
      <dgm:t>
        <a:bodyPr/>
        <a:lstStyle/>
        <a:p>
          <a:endParaRPr lang="en-US"/>
        </a:p>
      </dgm:t>
    </dgm:pt>
    <dgm:pt modelId="{4E4385FC-7C02-4C8F-B71A-3FA53097791D}">
      <dgm:prSet/>
      <dgm:spPr/>
      <dgm:t>
        <a:bodyPr/>
        <a:lstStyle/>
        <a:p>
          <a:r>
            <a:rPr lang="en-US"/>
            <a:t>INTERNATIONAL SPACE STATION TRACKER</a:t>
          </a:r>
        </a:p>
      </dgm:t>
    </dgm:pt>
    <dgm:pt modelId="{18920410-36AE-487D-BAE5-FF374933868C}" type="parTrans" cxnId="{13B9C92B-B2C5-42BF-8739-92E060BEE406}">
      <dgm:prSet/>
      <dgm:spPr/>
      <dgm:t>
        <a:bodyPr/>
        <a:lstStyle/>
        <a:p>
          <a:endParaRPr lang="en-US"/>
        </a:p>
      </dgm:t>
    </dgm:pt>
    <dgm:pt modelId="{B83EF9EB-E483-41EA-8AC1-198C9691B12D}" type="sibTrans" cxnId="{13B9C92B-B2C5-42BF-8739-92E060BEE406}">
      <dgm:prSet/>
      <dgm:spPr/>
      <dgm:t>
        <a:bodyPr/>
        <a:lstStyle/>
        <a:p>
          <a:endParaRPr lang="en-US"/>
        </a:p>
      </dgm:t>
    </dgm:pt>
    <dgm:pt modelId="{B5FE030B-0642-412D-962B-9149DFDC2442}">
      <dgm:prSet/>
      <dgm:spPr/>
      <dgm:t>
        <a:bodyPr/>
        <a:lstStyle/>
        <a:p>
          <a:r>
            <a:rPr lang="en-US"/>
            <a:t>WEB SERVER AND WEB PAGE FROM HTML CODING</a:t>
          </a:r>
        </a:p>
      </dgm:t>
    </dgm:pt>
    <dgm:pt modelId="{DF7C2FD4-3F97-4E1D-9942-A9D38BEED7B9}" type="parTrans" cxnId="{B91EBED6-8FE0-496B-A2FF-FC87D1616258}">
      <dgm:prSet/>
      <dgm:spPr/>
      <dgm:t>
        <a:bodyPr/>
        <a:lstStyle/>
        <a:p>
          <a:endParaRPr lang="en-US"/>
        </a:p>
      </dgm:t>
    </dgm:pt>
    <dgm:pt modelId="{9A2AEF52-8E20-407D-A63F-03BE0709BB97}" type="sibTrans" cxnId="{B91EBED6-8FE0-496B-A2FF-FC87D1616258}">
      <dgm:prSet/>
      <dgm:spPr/>
      <dgm:t>
        <a:bodyPr/>
        <a:lstStyle/>
        <a:p>
          <a:endParaRPr lang="en-US"/>
        </a:p>
      </dgm:t>
    </dgm:pt>
    <dgm:pt modelId="{34DBDB74-9BAA-4ACE-A617-1AD585E6E91E}">
      <dgm:prSet/>
      <dgm:spPr/>
      <dgm:t>
        <a:bodyPr/>
        <a:lstStyle/>
        <a:p>
          <a:r>
            <a:rPr lang="en-US" dirty="0"/>
            <a:t>PYTHON MAD LIBS</a:t>
          </a:r>
        </a:p>
      </dgm:t>
    </dgm:pt>
    <dgm:pt modelId="{56ADB9A9-1CE6-416D-966F-1A32A98EABC1}" type="parTrans" cxnId="{F5BA0136-40EF-42BE-B69E-1CC5C94BBAEC}">
      <dgm:prSet/>
      <dgm:spPr/>
      <dgm:t>
        <a:bodyPr/>
        <a:lstStyle/>
        <a:p>
          <a:endParaRPr lang="en-US"/>
        </a:p>
      </dgm:t>
    </dgm:pt>
    <dgm:pt modelId="{1CEF6677-B308-4EDC-A798-EB2B9BFEF178}" type="sibTrans" cxnId="{F5BA0136-40EF-42BE-B69E-1CC5C94BBAEC}">
      <dgm:prSet/>
      <dgm:spPr/>
      <dgm:t>
        <a:bodyPr/>
        <a:lstStyle/>
        <a:p>
          <a:endParaRPr lang="en-US"/>
        </a:p>
      </dgm:t>
    </dgm:pt>
    <dgm:pt modelId="{87646F12-A142-400F-A7E9-6923EA1770C2}" type="pres">
      <dgm:prSet presAssocID="{5F5D9C19-AB16-4B69-BDDE-84A89C026EA3}" presName="outerComposite" presStyleCnt="0">
        <dgm:presLayoutVars>
          <dgm:chMax val="5"/>
          <dgm:dir/>
          <dgm:resizeHandles val="exact"/>
        </dgm:presLayoutVars>
      </dgm:prSet>
      <dgm:spPr/>
    </dgm:pt>
    <dgm:pt modelId="{841C952A-18B7-42D0-A2A4-625D9EEFAE34}" type="pres">
      <dgm:prSet presAssocID="{5F5D9C19-AB16-4B69-BDDE-84A89C026EA3}" presName="dummyMaxCanvas" presStyleCnt="0">
        <dgm:presLayoutVars/>
      </dgm:prSet>
      <dgm:spPr/>
    </dgm:pt>
    <dgm:pt modelId="{6147ED7C-AC2E-488D-A7C6-18AE892CE6EA}" type="pres">
      <dgm:prSet presAssocID="{5F5D9C19-AB16-4B69-BDDE-84A89C026EA3}" presName="FiveNodes_1" presStyleLbl="node1" presStyleIdx="0" presStyleCnt="5">
        <dgm:presLayoutVars>
          <dgm:bulletEnabled val="1"/>
        </dgm:presLayoutVars>
      </dgm:prSet>
      <dgm:spPr/>
    </dgm:pt>
    <dgm:pt modelId="{986A2C6C-B7ED-4B28-9819-03D0EED511BD}" type="pres">
      <dgm:prSet presAssocID="{5F5D9C19-AB16-4B69-BDDE-84A89C026EA3}" presName="FiveNodes_2" presStyleLbl="node1" presStyleIdx="1" presStyleCnt="5">
        <dgm:presLayoutVars>
          <dgm:bulletEnabled val="1"/>
        </dgm:presLayoutVars>
      </dgm:prSet>
      <dgm:spPr/>
    </dgm:pt>
    <dgm:pt modelId="{62371636-3122-4857-98EB-CD1BB26BEB44}" type="pres">
      <dgm:prSet presAssocID="{5F5D9C19-AB16-4B69-BDDE-84A89C026EA3}" presName="FiveNodes_3" presStyleLbl="node1" presStyleIdx="2" presStyleCnt="5">
        <dgm:presLayoutVars>
          <dgm:bulletEnabled val="1"/>
        </dgm:presLayoutVars>
      </dgm:prSet>
      <dgm:spPr/>
    </dgm:pt>
    <dgm:pt modelId="{B823DF55-CD3C-4A70-AE22-F1ED14FC5868}" type="pres">
      <dgm:prSet presAssocID="{5F5D9C19-AB16-4B69-BDDE-84A89C026EA3}" presName="FiveNodes_4" presStyleLbl="node1" presStyleIdx="3" presStyleCnt="5">
        <dgm:presLayoutVars>
          <dgm:bulletEnabled val="1"/>
        </dgm:presLayoutVars>
      </dgm:prSet>
      <dgm:spPr/>
    </dgm:pt>
    <dgm:pt modelId="{4C8F256C-01B3-4039-B2BB-A7B83F4EAC13}" type="pres">
      <dgm:prSet presAssocID="{5F5D9C19-AB16-4B69-BDDE-84A89C026EA3}" presName="FiveNodes_5" presStyleLbl="node1" presStyleIdx="4" presStyleCnt="5">
        <dgm:presLayoutVars>
          <dgm:bulletEnabled val="1"/>
        </dgm:presLayoutVars>
      </dgm:prSet>
      <dgm:spPr/>
    </dgm:pt>
    <dgm:pt modelId="{E65B5D24-BB31-4530-A04C-2CBEE7157E4B}" type="pres">
      <dgm:prSet presAssocID="{5F5D9C19-AB16-4B69-BDDE-84A89C026EA3}" presName="FiveConn_1-2" presStyleLbl="fgAccFollowNode1" presStyleIdx="0" presStyleCnt="4">
        <dgm:presLayoutVars>
          <dgm:bulletEnabled val="1"/>
        </dgm:presLayoutVars>
      </dgm:prSet>
      <dgm:spPr/>
    </dgm:pt>
    <dgm:pt modelId="{13DFB0EA-8184-4390-B197-A899B03C3E4D}" type="pres">
      <dgm:prSet presAssocID="{5F5D9C19-AB16-4B69-BDDE-84A89C026EA3}" presName="FiveConn_2-3" presStyleLbl="fgAccFollowNode1" presStyleIdx="1" presStyleCnt="4">
        <dgm:presLayoutVars>
          <dgm:bulletEnabled val="1"/>
        </dgm:presLayoutVars>
      </dgm:prSet>
      <dgm:spPr/>
    </dgm:pt>
    <dgm:pt modelId="{1C7C29DC-3F51-48E9-A326-B59CB9C17A54}" type="pres">
      <dgm:prSet presAssocID="{5F5D9C19-AB16-4B69-BDDE-84A89C026EA3}" presName="FiveConn_3-4" presStyleLbl="fgAccFollowNode1" presStyleIdx="2" presStyleCnt="4">
        <dgm:presLayoutVars>
          <dgm:bulletEnabled val="1"/>
        </dgm:presLayoutVars>
      </dgm:prSet>
      <dgm:spPr/>
    </dgm:pt>
    <dgm:pt modelId="{0FF18685-D7CD-40DC-8A12-2A3ADA9EF7E5}" type="pres">
      <dgm:prSet presAssocID="{5F5D9C19-AB16-4B69-BDDE-84A89C026EA3}" presName="FiveConn_4-5" presStyleLbl="fgAccFollowNode1" presStyleIdx="3" presStyleCnt="4">
        <dgm:presLayoutVars>
          <dgm:bulletEnabled val="1"/>
        </dgm:presLayoutVars>
      </dgm:prSet>
      <dgm:spPr/>
    </dgm:pt>
    <dgm:pt modelId="{C51EBFF8-1DCE-4DB7-933C-B4727DACCEBD}" type="pres">
      <dgm:prSet presAssocID="{5F5D9C19-AB16-4B69-BDDE-84A89C026EA3}" presName="FiveNodes_1_text" presStyleLbl="node1" presStyleIdx="4" presStyleCnt="5">
        <dgm:presLayoutVars>
          <dgm:bulletEnabled val="1"/>
        </dgm:presLayoutVars>
      </dgm:prSet>
      <dgm:spPr/>
    </dgm:pt>
    <dgm:pt modelId="{D48E5191-A3B4-4DA9-8316-CC143C2DF0F3}" type="pres">
      <dgm:prSet presAssocID="{5F5D9C19-AB16-4B69-BDDE-84A89C026EA3}" presName="FiveNodes_2_text" presStyleLbl="node1" presStyleIdx="4" presStyleCnt="5">
        <dgm:presLayoutVars>
          <dgm:bulletEnabled val="1"/>
        </dgm:presLayoutVars>
      </dgm:prSet>
      <dgm:spPr/>
    </dgm:pt>
    <dgm:pt modelId="{8FE6B7D3-045D-4EC5-AAD7-CE060DC89AD8}" type="pres">
      <dgm:prSet presAssocID="{5F5D9C19-AB16-4B69-BDDE-84A89C026EA3}" presName="FiveNodes_3_text" presStyleLbl="node1" presStyleIdx="4" presStyleCnt="5">
        <dgm:presLayoutVars>
          <dgm:bulletEnabled val="1"/>
        </dgm:presLayoutVars>
      </dgm:prSet>
      <dgm:spPr/>
    </dgm:pt>
    <dgm:pt modelId="{0E5EF928-B38A-4A7B-A09C-CC1A1CCA3A9E}" type="pres">
      <dgm:prSet presAssocID="{5F5D9C19-AB16-4B69-BDDE-84A89C026EA3}" presName="FiveNodes_4_text" presStyleLbl="node1" presStyleIdx="4" presStyleCnt="5">
        <dgm:presLayoutVars>
          <dgm:bulletEnabled val="1"/>
        </dgm:presLayoutVars>
      </dgm:prSet>
      <dgm:spPr/>
    </dgm:pt>
    <dgm:pt modelId="{E0A90670-B3E6-43A7-BF34-4F8F86382D7A}" type="pres">
      <dgm:prSet presAssocID="{5F5D9C19-AB16-4B69-BDDE-84A89C026EA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8CD840F-8B2A-4E04-A6BA-6CBC134AC597}" type="presOf" srcId="{1CEF6677-B308-4EDC-A798-EB2B9BFEF178}" destId="{E65B5D24-BB31-4530-A04C-2CBEE7157E4B}" srcOrd="0" destOrd="0" presId="urn:microsoft.com/office/officeart/2005/8/layout/vProcess5"/>
    <dgm:cxn modelId="{354E271D-8A87-432D-8176-6559FAF27CDF}" type="presOf" srcId="{34DBDB74-9BAA-4ACE-A617-1AD585E6E91E}" destId="{C51EBFF8-1DCE-4DB7-933C-B4727DACCEBD}" srcOrd="1" destOrd="0" presId="urn:microsoft.com/office/officeart/2005/8/layout/vProcess5"/>
    <dgm:cxn modelId="{13B9C92B-B2C5-42BF-8739-92E060BEE406}" srcId="{5F5D9C19-AB16-4B69-BDDE-84A89C026EA3}" destId="{4E4385FC-7C02-4C8F-B71A-3FA53097791D}" srcOrd="3" destOrd="0" parTransId="{18920410-36AE-487D-BAE5-FF374933868C}" sibTransId="{B83EF9EB-E483-41EA-8AC1-198C9691B12D}"/>
    <dgm:cxn modelId="{F5BA0136-40EF-42BE-B69E-1CC5C94BBAEC}" srcId="{5F5D9C19-AB16-4B69-BDDE-84A89C026EA3}" destId="{34DBDB74-9BAA-4ACE-A617-1AD585E6E91E}" srcOrd="0" destOrd="0" parTransId="{56ADB9A9-1CE6-416D-966F-1A32A98EABC1}" sibTransId="{1CEF6677-B308-4EDC-A798-EB2B9BFEF178}"/>
    <dgm:cxn modelId="{FE734638-ACE9-44D7-BC82-9AA20263C87F}" srcId="{5F5D9C19-AB16-4B69-BDDE-84A89C026EA3}" destId="{44A25D8D-E573-459D-B0EA-54A5F8E921A5}" srcOrd="2" destOrd="0" parTransId="{ACB2A384-E265-418B-9AD8-56254299B6A6}" sibTransId="{748591FF-8124-44C6-AFDC-329290F2038C}"/>
    <dgm:cxn modelId="{D0CE0B3F-56DC-4C02-8C27-C816921D09CB}" type="presOf" srcId="{B5FE030B-0642-412D-962B-9149DFDC2442}" destId="{4C8F256C-01B3-4039-B2BB-A7B83F4EAC13}" srcOrd="0" destOrd="0" presId="urn:microsoft.com/office/officeart/2005/8/layout/vProcess5"/>
    <dgm:cxn modelId="{D57A765F-45EF-4630-9FC8-8F88BC13CCEE}" type="presOf" srcId="{748591FF-8124-44C6-AFDC-329290F2038C}" destId="{1C7C29DC-3F51-48E9-A326-B59CB9C17A54}" srcOrd="0" destOrd="0" presId="urn:microsoft.com/office/officeart/2005/8/layout/vProcess5"/>
    <dgm:cxn modelId="{A5C20663-C20D-4A76-BD26-24C75C460763}" type="presOf" srcId="{4E4385FC-7C02-4C8F-B71A-3FA53097791D}" destId="{0E5EF928-B38A-4A7B-A09C-CC1A1CCA3A9E}" srcOrd="1" destOrd="0" presId="urn:microsoft.com/office/officeart/2005/8/layout/vProcess5"/>
    <dgm:cxn modelId="{47D6DF55-53FF-4C0D-A68D-3FECDE5D2DE1}" type="presOf" srcId="{B5FE030B-0642-412D-962B-9149DFDC2442}" destId="{E0A90670-B3E6-43A7-BF34-4F8F86382D7A}" srcOrd="1" destOrd="0" presId="urn:microsoft.com/office/officeart/2005/8/layout/vProcess5"/>
    <dgm:cxn modelId="{256D6B9E-66FF-424A-8824-637CC4D55408}" type="presOf" srcId="{6820C0B9-9CAF-4680-AA32-4B7AFFA6A737}" destId="{D48E5191-A3B4-4DA9-8316-CC143C2DF0F3}" srcOrd="1" destOrd="0" presId="urn:microsoft.com/office/officeart/2005/8/layout/vProcess5"/>
    <dgm:cxn modelId="{015ADDB7-CCC2-4400-BC5F-BDE3766B3493}" type="presOf" srcId="{44A25D8D-E573-459D-B0EA-54A5F8E921A5}" destId="{62371636-3122-4857-98EB-CD1BB26BEB44}" srcOrd="0" destOrd="0" presId="urn:microsoft.com/office/officeart/2005/8/layout/vProcess5"/>
    <dgm:cxn modelId="{A63C2DBE-88EF-470F-BBC6-6717E31BF9C2}" type="presOf" srcId="{44A25D8D-E573-459D-B0EA-54A5F8E921A5}" destId="{8FE6B7D3-045D-4EC5-AAD7-CE060DC89AD8}" srcOrd="1" destOrd="0" presId="urn:microsoft.com/office/officeart/2005/8/layout/vProcess5"/>
    <dgm:cxn modelId="{C8D869CA-59E4-460E-8780-0E58C83EDF76}" srcId="{5F5D9C19-AB16-4B69-BDDE-84A89C026EA3}" destId="{6820C0B9-9CAF-4680-AA32-4B7AFFA6A737}" srcOrd="1" destOrd="0" parTransId="{9FD6D454-0F11-453A-944D-67B8E28F9068}" sibTransId="{D40BC076-9D73-49E3-BED3-26E77DF8E293}"/>
    <dgm:cxn modelId="{047014CF-35E5-4515-A80F-3E79E97C05B5}" type="presOf" srcId="{D40BC076-9D73-49E3-BED3-26E77DF8E293}" destId="{13DFB0EA-8184-4390-B197-A899B03C3E4D}" srcOrd="0" destOrd="0" presId="urn:microsoft.com/office/officeart/2005/8/layout/vProcess5"/>
    <dgm:cxn modelId="{DDBD89D1-ED30-404D-93E5-4D6799A08137}" type="presOf" srcId="{5F5D9C19-AB16-4B69-BDDE-84A89C026EA3}" destId="{87646F12-A142-400F-A7E9-6923EA1770C2}" srcOrd="0" destOrd="0" presId="urn:microsoft.com/office/officeart/2005/8/layout/vProcess5"/>
    <dgm:cxn modelId="{B91EBED6-8FE0-496B-A2FF-FC87D1616258}" srcId="{5F5D9C19-AB16-4B69-BDDE-84A89C026EA3}" destId="{B5FE030B-0642-412D-962B-9149DFDC2442}" srcOrd="4" destOrd="0" parTransId="{DF7C2FD4-3F97-4E1D-9942-A9D38BEED7B9}" sibTransId="{9A2AEF52-8E20-407D-A63F-03BE0709BB97}"/>
    <dgm:cxn modelId="{B4899DE0-C753-4A7C-A411-D741A8638353}" type="presOf" srcId="{6820C0B9-9CAF-4680-AA32-4B7AFFA6A737}" destId="{986A2C6C-B7ED-4B28-9819-03D0EED511BD}" srcOrd="0" destOrd="0" presId="urn:microsoft.com/office/officeart/2005/8/layout/vProcess5"/>
    <dgm:cxn modelId="{5E6E38EB-580F-4BE2-90F3-B5C9E2E59BBB}" type="presOf" srcId="{4E4385FC-7C02-4C8F-B71A-3FA53097791D}" destId="{B823DF55-CD3C-4A70-AE22-F1ED14FC5868}" srcOrd="0" destOrd="0" presId="urn:microsoft.com/office/officeart/2005/8/layout/vProcess5"/>
    <dgm:cxn modelId="{880992EB-D7D4-4EBC-A6B2-7A8D85060173}" type="presOf" srcId="{B83EF9EB-E483-41EA-8AC1-198C9691B12D}" destId="{0FF18685-D7CD-40DC-8A12-2A3ADA9EF7E5}" srcOrd="0" destOrd="0" presId="urn:microsoft.com/office/officeart/2005/8/layout/vProcess5"/>
    <dgm:cxn modelId="{8B2715FB-216C-48FA-B6B9-12F83A01BE08}" type="presOf" srcId="{34DBDB74-9BAA-4ACE-A617-1AD585E6E91E}" destId="{6147ED7C-AC2E-488D-A7C6-18AE892CE6EA}" srcOrd="0" destOrd="0" presId="urn:microsoft.com/office/officeart/2005/8/layout/vProcess5"/>
    <dgm:cxn modelId="{45931800-8B26-434E-BC44-70596836AABC}" type="presParOf" srcId="{87646F12-A142-400F-A7E9-6923EA1770C2}" destId="{841C952A-18B7-42D0-A2A4-625D9EEFAE34}" srcOrd="0" destOrd="0" presId="urn:microsoft.com/office/officeart/2005/8/layout/vProcess5"/>
    <dgm:cxn modelId="{D9992EDB-F34A-49E4-B513-AADEBD68BEC8}" type="presParOf" srcId="{87646F12-A142-400F-A7E9-6923EA1770C2}" destId="{6147ED7C-AC2E-488D-A7C6-18AE892CE6EA}" srcOrd="1" destOrd="0" presId="urn:microsoft.com/office/officeart/2005/8/layout/vProcess5"/>
    <dgm:cxn modelId="{28E6D033-3C28-49AE-89EC-C1D77C4ACAE1}" type="presParOf" srcId="{87646F12-A142-400F-A7E9-6923EA1770C2}" destId="{986A2C6C-B7ED-4B28-9819-03D0EED511BD}" srcOrd="2" destOrd="0" presId="urn:microsoft.com/office/officeart/2005/8/layout/vProcess5"/>
    <dgm:cxn modelId="{481A9FE1-BE73-49DD-ABC3-BDB4CB1863EA}" type="presParOf" srcId="{87646F12-A142-400F-A7E9-6923EA1770C2}" destId="{62371636-3122-4857-98EB-CD1BB26BEB44}" srcOrd="3" destOrd="0" presId="urn:microsoft.com/office/officeart/2005/8/layout/vProcess5"/>
    <dgm:cxn modelId="{D150CB4C-D299-4A29-9D3C-D10F38A933D5}" type="presParOf" srcId="{87646F12-A142-400F-A7E9-6923EA1770C2}" destId="{B823DF55-CD3C-4A70-AE22-F1ED14FC5868}" srcOrd="4" destOrd="0" presId="urn:microsoft.com/office/officeart/2005/8/layout/vProcess5"/>
    <dgm:cxn modelId="{2CBE4F1B-F177-45C4-B916-ECFFC9D4151D}" type="presParOf" srcId="{87646F12-A142-400F-A7E9-6923EA1770C2}" destId="{4C8F256C-01B3-4039-B2BB-A7B83F4EAC13}" srcOrd="5" destOrd="0" presId="urn:microsoft.com/office/officeart/2005/8/layout/vProcess5"/>
    <dgm:cxn modelId="{8BFC9886-0927-4383-9DD7-18CADB47ACEC}" type="presParOf" srcId="{87646F12-A142-400F-A7E9-6923EA1770C2}" destId="{E65B5D24-BB31-4530-A04C-2CBEE7157E4B}" srcOrd="6" destOrd="0" presId="urn:microsoft.com/office/officeart/2005/8/layout/vProcess5"/>
    <dgm:cxn modelId="{F3858A75-20F4-4422-B73E-A7DA218B708C}" type="presParOf" srcId="{87646F12-A142-400F-A7E9-6923EA1770C2}" destId="{13DFB0EA-8184-4390-B197-A899B03C3E4D}" srcOrd="7" destOrd="0" presId="urn:microsoft.com/office/officeart/2005/8/layout/vProcess5"/>
    <dgm:cxn modelId="{7D525DA4-7DF2-4226-BF4E-6277E07DDCC1}" type="presParOf" srcId="{87646F12-A142-400F-A7E9-6923EA1770C2}" destId="{1C7C29DC-3F51-48E9-A326-B59CB9C17A54}" srcOrd="8" destOrd="0" presId="urn:microsoft.com/office/officeart/2005/8/layout/vProcess5"/>
    <dgm:cxn modelId="{10E6FABF-C372-406F-9429-215DFBA065F7}" type="presParOf" srcId="{87646F12-A142-400F-A7E9-6923EA1770C2}" destId="{0FF18685-D7CD-40DC-8A12-2A3ADA9EF7E5}" srcOrd="9" destOrd="0" presId="urn:microsoft.com/office/officeart/2005/8/layout/vProcess5"/>
    <dgm:cxn modelId="{C2C6CD3E-F0C1-45A9-A349-5A20DC18F4FD}" type="presParOf" srcId="{87646F12-A142-400F-A7E9-6923EA1770C2}" destId="{C51EBFF8-1DCE-4DB7-933C-B4727DACCEBD}" srcOrd="10" destOrd="0" presId="urn:microsoft.com/office/officeart/2005/8/layout/vProcess5"/>
    <dgm:cxn modelId="{5696EAC7-6C60-405D-9043-C382B7B90911}" type="presParOf" srcId="{87646F12-A142-400F-A7E9-6923EA1770C2}" destId="{D48E5191-A3B4-4DA9-8316-CC143C2DF0F3}" srcOrd="11" destOrd="0" presId="urn:microsoft.com/office/officeart/2005/8/layout/vProcess5"/>
    <dgm:cxn modelId="{8EDF80F5-5977-4EA0-9062-F750D60A0223}" type="presParOf" srcId="{87646F12-A142-400F-A7E9-6923EA1770C2}" destId="{8FE6B7D3-045D-4EC5-AAD7-CE060DC89AD8}" srcOrd="12" destOrd="0" presId="urn:microsoft.com/office/officeart/2005/8/layout/vProcess5"/>
    <dgm:cxn modelId="{F2807B72-FB58-4D2A-A9B3-5269CB74E528}" type="presParOf" srcId="{87646F12-A142-400F-A7E9-6923EA1770C2}" destId="{0E5EF928-B38A-4A7B-A09C-CC1A1CCA3A9E}" srcOrd="13" destOrd="0" presId="urn:microsoft.com/office/officeart/2005/8/layout/vProcess5"/>
    <dgm:cxn modelId="{5DA9F595-26A8-411B-85BF-38CD941D1964}" type="presParOf" srcId="{87646F12-A142-400F-A7E9-6923EA1770C2}" destId="{E0A90670-B3E6-43A7-BF34-4F8F86382D7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7ED7C-AC2E-488D-A7C6-18AE892CE6EA}">
      <dsp:nvSpPr>
        <dsp:cNvPr id="0" name=""/>
        <dsp:cNvSpPr/>
      </dsp:nvSpPr>
      <dsp:spPr>
        <a:xfrm>
          <a:off x="0" y="0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PYTHON MAD LIBS</a:t>
          </a:r>
        </a:p>
      </dsp:txBody>
      <dsp:txXfrm>
        <a:off x="16568" y="16568"/>
        <a:ext cx="6951011" cy="532553"/>
      </dsp:txXfrm>
    </dsp:sp>
    <dsp:sp modelId="{986A2C6C-B7ED-4B28-9819-03D0EED511BD}">
      <dsp:nvSpPr>
        <dsp:cNvPr id="0" name=""/>
        <dsp:cNvSpPr/>
      </dsp:nvSpPr>
      <dsp:spPr>
        <a:xfrm>
          <a:off x="569595" y="644257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97020"/>
                <a:satOff val="-3638"/>
                <a:lumOff val="-4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197020"/>
                <a:satOff val="-3638"/>
                <a:lumOff val="-4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ADVENTURE BOOK PYTHON GAME</a:t>
          </a:r>
        </a:p>
      </dsp:txBody>
      <dsp:txXfrm>
        <a:off x="586163" y="660825"/>
        <a:ext cx="6657190" cy="532553"/>
      </dsp:txXfrm>
    </dsp:sp>
    <dsp:sp modelId="{62371636-3122-4857-98EB-CD1BB26BEB44}">
      <dsp:nvSpPr>
        <dsp:cNvPr id="0" name=""/>
        <dsp:cNvSpPr/>
      </dsp:nvSpPr>
      <dsp:spPr>
        <a:xfrm>
          <a:off x="1139189" y="1288515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394041"/>
                <a:satOff val="-7276"/>
                <a:lumOff val="-9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394041"/>
                <a:satOff val="-7276"/>
                <a:lumOff val="-9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MORSE CODE TRANSLATOR</a:t>
          </a:r>
        </a:p>
      </dsp:txBody>
      <dsp:txXfrm>
        <a:off x="1155757" y="1305083"/>
        <a:ext cx="6657190" cy="532553"/>
      </dsp:txXfrm>
    </dsp:sp>
    <dsp:sp modelId="{B823DF55-CD3C-4A70-AE22-F1ED14FC5868}">
      <dsp:nvSpPr>
        <dsp:cNvPr id="0" name=""/>
        <dsp:cNvSpPr/>
      </dsp:nvSpPr>
      <dsp:spPr>
        <a:xfrm>
          <a:off x="1708784" y="1932773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591061"/>
                <a:satOff val="-10913"/>
                <a:lumOff val="-14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591061"/>
                <a:satOff val="-10913"/>
                <a:lumOff val="-14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INTERNATIONAL SPACE STATION TRACKER</a:t>
          </a:r>
        </a:p>
      </dsp:txBody>
      <dsp:txXfrm>
        <a:off x="1725352" y="1949341"/>
        <a:ext cx="6657190" cy="532553"/>
      </dsp:txXfrm>
    </dsp:sp>
    <dsp:sp modelId="{4C8F256C-01B3-4039-B2BB-A7B83F4EAC13}">
      <dsp:nvSpPr>
        <dsp:cNvPr id="0" name=""/>
        <dsp:cNvSpPr/>
      </dsp:nvSpPr>
      <dsp:spPr>
        <a:xfrm>
          <a:off x="2278379" y="2577031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WEB SERVER AND WEB PAGE FROM HTML CODING</a:t>
          </a:r>
        </a:p>
      </dsp:txBody>
      <dsp:txXfrm>
        <a:off x="2294947" y="2593599"/>
        <a:ext cx="6657190" cy="532553"/>
      </dsp:txXfrm>
    </dsp:sp>
    <dsp:sp modelId="{E65B5D24-BB31-4530-A04C-2CBEE7157E4B}">
      <dsp:nvSpPr>
        <dsp:cNvPr id="0" name=""/>
        <dsp:cNvSpPr/>
      </dsp:nvSpPr>
      <dsp:spPr>
        <a:xfrm>
          <a:off x="7259921" y="413267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342653" y="413267"/>
        <a:ext cx="202234" cy="276693"/>
      </dsp:txXfrm>
    </dsp:sp>
    <dsp:sp modelId="{13DFB0EA-8184-4390-B197-A899B03C3E4D}">
      <dsp:nvSpPr>
        <dsp:cNvPr id="0" name=""/>
        <dsp:cNvSpPr/>
      </dsp:nvSpPr>
      <dsp:spPr>
        <a:xfrm>
          <a:off x="7829516" y="1057525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380638"/>
            <a:satOff val="-4887"/>
            <a:lumOff val="-21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380638"/>
              <a:satOff val="-4887"/>
              <a:lumOff val="-2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912248" y="1057525"/>
        <a:ext cx="202234" cy="276693"/>
      </dsp:txXfrm>
    </dsp:sp>
    <dsp:sp modelId="{1C7C29DC-3F51-48E9-A326-B59CB9C17A54}">
      <dsp:nvSpPr>
        <dsp:cNvPr id="0" name=""/>
        <dsp:cNvSpPr/>
      </dsp:nvSpPr>
      <dsp:spPr>
        <a:xfrm>
          <a:off x="8399111" y="1692355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761277"/>
            <a:satOff val="-9774"/>
            <a:lumOff val="-42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761277"/>
              <a:satOff val="-9774"/>
              <a:lumOff val="-4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481843" y="1692355"/>
        <a:ext cx="202234" cy="276693"/>
      </dsp:txXfrm>
    </dsp:sp>
    <dsp:sp modelId="{0FF18685-D7CD-40DC-8A12-2A3ADA9EF7E5}">
      <dsp:nvSpPr>
        <dsp:cNvPr id="0" name=""/>
        <dsp:cNvSpPr/>
      </dsp:nvSpPr>
      <dsp:spPr>
        <a:xfrm>
          <a:off x="8968706" y="2342898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41915"/>
            <a:satOff val="-14661"/>
            <a:lumOff val="-63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4141915"/>
              <a:satOff val="-14661"/>
              <a:lumOff val="-6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051438" y="2342898"/>
        <a:ext cx="202234" cy="276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08D6-017E-42FD-BDAD-355A6EA25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>
            <a:normAutofit/>
          </a:bodyPr>
          <a:lstStyle/>
          <a:p>
            <a:r>
              <a:rPr lang="en-US" sz="4400"/>
              <a:t>Nasa mission control: end of week overview</a:t>
            </a:r>
          </a:p>
        </p:txBody>
      </p:sp>
      <p:pic>
        <p:nvPicPr>
          <p:cNvPr id="6" name="Graphic 5" descr="Rocket">
            <a:extLst>
              <a:ext uri="{FF2B5EF4-FFF2-40B4-BE49-F238E27FC236}">
                <a16:creationId xmlns:a16="http://schemas.microsoft.com/office/drawing/2014/main" id="{764DFC03-962A-47A0-9604-A23C89F3E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890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6696B0-DC42-487B-A75C-9323FE41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C852927-7A85-41C3-91E9-2F6992E34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4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94E2313-79B8-4004-89BF-58B31F6F5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437207"/>
            <a:ext cx="5211232" cy="39835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4670F0-2634-43A1-A1DE-4011D2209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3" y="480057"/>
            <a:ext cx="5538554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4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CFA342-5E95-48B7-A812-8887A9504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888" y="1681625"/>
            <a:ext cx="5211232" cy="348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18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5757F4-D567-4E47-A077-1668AFA92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0"/>
          <a:stretch/>
        </p:blipFill>
        <p:spPr>
          <a:xfrm>
            <a:off x="20" y="10"/>
            <a:ext cx="6099028" cy="68579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F7171D-6673-440F-857D-43C855029A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744" b="1"/>
          <a:stretch/>
        </p:blipFill>
        <p:spPr>
          <a:xfrm>
            <a:off x="6099048" y="10"/>
            <a:ext cx="609904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97" name="Group 65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4" descr="Image result for raspberry pi command terminal">
            <a:extLst>
              <a:ext uri="{FF2B5EF4-FFF2-40B4-BE49-F238E27FC236}">
                <a16:creationId xmlns:a16="http://schemas.microsoft.com/office/drawing/2014/main" id="{39340798-1A60-4313-A81C-D88BD7B1A4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2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69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1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3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4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6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7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8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79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0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1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2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3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4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53989750-0EFA-4E81-AD98-C8846ABB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MISSION COMPLETE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C9A395D-0E3C-47A2-BD3C-E0B63FFEB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679A098-1291-4ABE-A761-D1BEDD68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4DF8F41-DD3B-47AD-A8E9-6B42152BE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2" descr="Image result for raspberry pi 3B transparent background">
            <a:extLst>
              <a:ext uri="{FF2B5EF4-FFF2-40B4-BE49-F238E27FC236}">
                <a16:creationId xmlns:a16="http://schemas.microsoft.com/office/drawing/2014/main" id="{9053655E-FE37-42D2-AA8C-C984ADA78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89996" l="9851" r="88657">
                        <a14:foregroundMark x1="53480" y1="73130" x2="53480" y2="73130"/>
                        <a14:foregroundMark x1="28138" y1="50046" x2="28138" y2="50046"/>
                        <a14:foregroundMark x1="28435" y1="48199" x2="28435" y2="48199"/>
                        <a14:foregroundMark x1="50506" y1="72669" x2="50506" y2="72669"/>
                        <a14:foregroundMark x1="36823" y1="61588" x2="36823" y2="61588"/>
                        <a14:foregroundMark x1="37418" y1="61588" x2="37418" y2="61588"/>
                        <a14:foregroundMark x1="38311" y1="60665" x2="38311" y2="606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51" b="10014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D4E244F-B3CC-4EA6-AEF8-9C10A9F2D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3ADF6A4B-498A-43D2-93FC-45D1C94E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234058F-4A78-4BDB-BB4C-D5C3A3A5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5" name="Freeform 32">
                <a:extLst>
                  <a:ext uri="{FF2B5EF4-FFF2-40B4-BE49-F238E27FC236}">
                    <a16:creationId xmlns:a16="http://schemas.microsoft.com/office/drawing/2014/main" id="{81923CAD-9918-44BE-9706-67D58C972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6" name="Freeform 33">
                <a:extLst>
                  <a:ext uri="{FF2B5EF4-FFF2-40B4-BE49-F238E27FC236}">
                    <a16:creationId xmlns:a16="http://schemas.microsoft.com/office/drawing/2014/main" id="{DB4D2157-45E9-4E6B-B4F9-872B39F13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3AF950BB-DE8F-4B49-8982-2DF7730EE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AE9B44C5-8A5E-4526-99B4-DBB63CC2D1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910EF9E-D7FF-4921-A289-5AB046461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29" name="Freeform 35">
                <a:extLst>
                  <a:ext uri="{FF2B5EF4-FFF2-40B4-BE49-F238E27FC236}">
                    <a16:creationId xmlns:a16="http://schemas.microsoft.com/office/drawing/2014/main" id="{5D1500E8-0351-4B53-9578-09F33B26C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0" name="Freeform 36">
                <a:extLst>
                  <a:ext uri="{FF2B5EF4-FFF2-40B4-BE49-F238E27FC236}">
                    <a16:creationId xmlns:a16="http://schemas.microsoft.com/office/drawing/2014/main" id="{65A2BF85-98D8-4340-AF82-808A1EC25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8">
                <a:extLst>
                  <a:ext uri="{FF2B5EF4-FFF2-40B4-BE49-F238E27FC236}">
                    <a16:creationId xmlns:a16="http://schemas.microsoft.com/office/drawing/2014/main" id="{B0441C99-23C8-42B2-A9A2-36F6CE6B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9">
                <a:extLst>
                  <a:ext uri="{FF2B5EF4-FFF2-40B4-BE49-F238E27FC236}">
                    <a16:creationId xmlns:a16="http://schemas.microsoft.com/office/drawing/2014/main" id="{3304648D-1287-492A-A76B-4724456AE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40">
                <a:extLst>
                  <a:ext uri="{FF2B5EF4-FFF2-40B4-BE49-F238E27FC236}">
                    <a16:creationId xmlns:a16="http://schemas.microsoft.com/office/drawing/2014/main" id="{32B78AFE-D9B6-41B5-B593-4B797DA21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BCA10968-EDF7-42D6-90B0-53A80026F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D1EB8D8-CD83-45AD-9D5A-A9E2D3C11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5" name="Freeform 32">
                <a:extLst>
                  <a:ext uri="{FF2B5EF4-FFF2-40B4-BE49-F238E27FC236}">
                    <a16:creationId xmlns:a16="http://schemas.microsoft.com/office/drawing/2014/main" id="{8A6D937B-952D-4A1B-BF33-2FEEE7367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6" name="Freeform 33">
                <a:extLst>
                  <a:ext uri="{FF2B5EF4-FFF2-40B4-BE49-F238E27FC236}">
                    <a16:creationId xmlns:a16="http://schemas.microsoft.com/office/drawing/2014/main" id="{B1150F7C-2943-4E9B-9DE9-A6BFE2646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4">
                <a:extLst>
                  <a:ext uri="{FF2B5EF4-FFF2-40B4-BE49-F238E27FC236}">
                    <a16:creationId xmlns:a16="http://schemas.microsoft.com/office/drawing/2014/main" id="{A4C8781F-2B1E-44FB-A324-F38A31F0C4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7">
                <a:extLst>
                  <a:ext uri="{FF2B5EF4-FFF2-40B4-BE49-F238E27FC236}">
                    <a16:creationId xmlns:a16="http://schemas.microsoft.com/office/drawing/2014/main" id="{D03FBB69-F351-4E02-8966-FCEF0F202A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201A811-52F0-4094-9436-ED11EA904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9FC3980B-D9F9-442F-9A4E-C7F4E8D102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910EFCEE-C831-466C-AC2F-94F88DBC0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2615A3E9-7D96-4000-98B6-AEEF6A6433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32C5195D-6336-43F8-B899-DF72D2AE86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8ABD3FAB-A4EA-4D58-8742-268B17D11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A9C0472A-2593-4A0C-A011-A742360A0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8F66B0-E827-47CB-8277-FFFD5E8A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HAVE WE LEARNED ABOUT RASPBERRY 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E009-03AA-4167-94B1-2C680340B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en-US" sz="2000"/>
              <a:t>RASPBERRY PI</a:t>
            </a:r>
          </a:p>
          <a:p>
            <a:pPr lvl="1"/>
            <a:r>
              <a:rPr lang="en-US"/>
              <a:t>WHAT IT IS</a:t>
            </a:r>
          </a:p>
          <a:p>
            <a:pPr lvl="1"/>
            <a:r>
              <a:rPr lang="en-US"/>
              <a:t>HOW TO INTERACT WITH IT</a:t>
            </a:r>
          </a:p>
          <a:p>
            <a:pPr lvl="1"/>
            <a:r>
              <a:rPr lang="en-US"/>
              <a:t>CONTROLLING DIRECTORIES</a:t>
            </a:r>
          </a:p>
          <a:p>
            <a:pPr lvl="1"/>
            <a:r>
              <a:rPr lang="en-US"/>
              <a:t>BASIC LINUX COMMANDS</a:t>
            </a:r>
          </a:p>
          <a:p>
            <a:pPr lvl="1"/>
            <a:r>
              <a:rPr lang="en-US"/>
              <a:t>SSH AND SFTP</a:t>
            </a:r>
          </a:p>
          <a:p>
            <a:pPr lvl="1"/>
            <a:r>
              <a:rPr lang="en-US"/>
              <a:t>REMOTE COMMUNICATIONS ACROSS THE LAN</a:t>
            </a:r>
          </a:p>
          <a:p>
            <a:pPr lvl="1"/>
            <a:r>
              <a:rPr lang="en-US"/>
              <a:t>BASIC NETWORKING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9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3628-4DF5-4741-82C8-2D9A45BB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WHAT HAVE WE LEARNED ABOUT PYTHON?</a:t>
            </a:r>
          </a:p>
        </p:txBody>
      </p:sp>
      <p:pic>
        <p:nvPicPr>
          <p:cNvPr id="4" name="Picture 2" descr="Image result for python idle logo">
            <a:extLst>
              <a:ext uri="{FF2B5EF4-FFF2-40B4-BE49-F238E27FC236}">
                <a16:creationId xmlns:a16="http://schemas.microsoft.com/office/drawing/2014/main" id="{D4A8B257-1AB6-4F04-AEE3-AE547E5A4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89" b="89778" l="8000" r="92000">
                        <a14:foregroundMark x1="38222" y1="14667" x2="38222" y2="14667"/>
                        <a14:foregroundMark x1="38222" y1="14667" x2="38222" y2="12889"/>
                        <a14:foregroundMark x1="44444" y1="5333" x2="48889" y2="5333"/>
                        <a14:foregroundMark x1="92000" y1="50667" x2="91556" y2="46667"/>
                        <a14:foregroundMark x1="61778" y1="80889" x2="64000" y2="80000"/>
                        <a14:foregroundMark x1="58222" y1="88000" x2="55556" y2="89333"/>
                        <a14:foregroundMark x1="8000" y1="41778" x2="8000" y2="4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FAA19-2039-4AF7-B80D-7E5C1DDAD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PROGRAMMING WITH PYTHON</a:t>
            </a:r>
          </a:p>
          <a:p>
            <a:pPr lvl="1"/>
            <a:r>
              <a:rPr lang="en-US" dirty="0"/>
              <a:t>MAD LIBS GAME</a:t>
            </a:r>
          </a:p>
          <a:p>
            <a:pPr lvl="1"/>
            <a:r>
              <a:rPr lang="en-US" dirty="0"/>
              <a:t>ADVENTURE BOOK GAME</a:t>
            </a:r>
          </a:p>
          <a:p>
            <a:pPr lvl="1"/>
            <a:r>
              <a:rPr lang="en-US" dirty="0"/>
              <a:t>MORSE CODE GAME</a:t>
            </a:r>
          </a:p>
          <a:p>
            <a:pPr lvl="1"/>
            <a:r>
              <a:rPr lang="en-US" dirty="0"/>
              <a:t>MORSE CODE TRANSLATOR</a:t>
            </a:r>
          </a:p>
          <a:p>
            <a:pPr lvl="1"/>
            <a:r>
              <a:rPr lang="en-US" dirty="0"/>
              <a:t>SCRIPTS TO CONTROL CIRCUITRY</a:t>
            </a:r>
          </a:p>
          <a:p>
            <a:pPr lvl="1"/>
            <a:r>
              <a:rPr lang="en-US" dirty="0"/>
              <a:t>SCRIPTS THAT ACCESS APIs</a:t>
            </a:r>
          </a:p>
        </p:txBody>
      </p:sp>
    </p:spTree>
    <p:extLst>
      <p:ext uri="{BB962C8B-B14F-4D97-AF65-F5344CB8AC3E}">
        <p14:creationId xmlns:p14="http://schemas.microsoft.com/office/powerpoint/2010/main" val="101766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7771-6C61-42C9-82DB-625030BE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WHAT HAVE WE LEARNED ABOUT HARDWARE?</a:t>
            </a:r>
            <a:endParaRPr lang="en-US" dirty="0"/>
          </a:p>
        </p:txBody>
      </p:sp>
      <p:pic>
        <p:nvPicPr>
          <p:cNvPr id="4" name="Picture 2" descr="Image result for raspberry pi gpio">
            <a:extLst>
              <a:ext uri="{FF2B5EF4-FFF2-40B4-BE49-F238E27FC236}">
                <a16:creationId xmlns:a16="http://schemas.microsoft.com/office/drawing/2014/main" id="{12595986-79A3-4105-8049-15D7F530AE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5" b="-2"/>
          <a:stretch/>
        </p:blipFill>
        <p:spPr bwMode="auto">
          <a:xfrm>
            <a:off x="5870712" y="1788529"/>
            <a:ext cx="5335725" cy="484117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E91A6-4532-480B-A49E-D09B5379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368" y="2377189"/>
            <a:ext cx="5683346" cy="3663852"/>
          </a:xfrm>
        </p:spPr>
        <p:txBody>
          <a:bodyPr>
            <a:normAutofit/>
          </a:bodyPr>
          <a:lstStyle/>
          <a:p>
            <a:r>
              <a:rPr lang="en-US" dirty="0"/>
              <a:t>BUILDING BASIC CIRCUITS</a:t>
            </a:r>
          </a:p>
          <a:p>
            <a:pPr lvl="1"/>
            <a:r>
              <a:rPr lang="en-US" dirty="0"/>
              <a:t>HOW A BREADBOARD WORKS</a:t>
            </a:r>
          </a:p>
          <a:p>
            <a:pPr lvl="1"/>
            <a:r>
              <a:rPr lang="en-US" dirty="0"/>
              <a:t>RASPBERRY PI GPIO</a:t>
            </a:r>
          </a:p>
          <a:p>
            <a:pPr lvl="1"/>
            <a:r>
              <a:rPr lang="en-US" dirty="0"/>
              <a:t>ELECTRONIC DEVICES AND THEIR USES</a:t>
            </a:r>
          </a:p>
          <a:p>
            <a:pPr lvl="1"/>
            <a:r>
              <a:rPr lang="en-US" dirty="0"/>
              <a:t>TURNING ON AN LED</a:t>
            </a:r>
          </a:p>
          <a:p>
            <a:pPr lvl="1"/>
            <a:r>
              <a:rPr lang="en-US" dirty="0"/>
              <a:t>BLINKING AN LED WITH A BUTTON</a:t>
            </a:r>
          </a:p>
          <a:p>
            <a:pPr lvl="1"/>
            <a:r>
              <a:rPr lang="en-US" dirty="0"/>
              <a:t>LINKING A BUTTON TO A BUZZER</a:t>
            </a:r>
          </a:p>
        </p:txBody>
      </p:sp>
    </p:spTree>
    <p:extLst>
      <p:ext uri="{BB962C8B-B14F-4D97-AF65-F5344CB8AC3E}">
        <p14:creationId xmlns:p14="http://schemas.microsoft.com/office/powerpoint/2010/main" val="234405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5D7D-C80A-4D16-AA17-4BDCA233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WHAT HAVE WE LEARNED ABOUT SOFTWARE?</a:t>
            </a:r>
          </a:p>
        </p:txBody>
      </p:sp>
      <p:sp>
        <p:nvSpPr>
          <p:cNvPr id="9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22C8D43-0AF9-4842-9F26-202D493BAB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0" r="32854" b="51285"/>
          <a:stretch/>
        </p:blipFill>
        <p:spPr>
          <a:xfrm>
            <a:off x="1118988" y="1283888"/>
            <a:ext cx="6112382" cy="42847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F634-E203-441F-8130-2B1AAE09B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/>
              <a:t>VARIABLES</a:t>
            </a:r>
          </a:p>
          <a:p>
            <a:r>
              <a:rPr lang="en-US" sz="1800"/>
              <a:t>DATA TYPES</a:t>
            </a:r>
          </a:p>
          <a:p>
            <a:r>
              <a:rPr lang="en-US" sz="1800"/>
              <a:t>FUNCTIONS AND METHODS</a:t>
            </a:r>
          </a:p>
          <a:p>
            <a:r>
              <a:rPr lang="en-US" sz="1800"/>
              <a:t>CLASSES AND OBJECTS</a:t>
            </a:r>
          </a:p>
          <a:p>
            <a:r>
              <a:rPr lang="en-US" sz="1800"/>
              <a:t>LOGICAL STATEMENTS</a:t>
            </a:r>
          </a:p>
          <a:p>
            <a:r>
              <a:rPr lang="en-US" sz="1800"/>
              <a:t>LOOPS</a:t>
            </a:r>
          </a:p>
          <a:p>
            <a:r>
              <a:rPr lang="en-US" sz="180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5396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F487-1399-4969-A12D-62F07B99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WHAT DID WE LEARN ABOUT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E18F-CD44-4255-8F53-A3C5977EF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54" y="2250809"/>
            <a:ext cx="5683458" cy="3541714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APPLICATION PROGRAMMING INTERFACE</a:t>
            </a:r>
          </a:p>
          <a:p>
            <a:pPr lvl="1"/>
            <a:r>
              <a:rPr lang="en-US" sz="2400" dirty="0"/>
              <a:t>HOW TO BUILD REQUESTS</a:t>
            </a:r>
          </a:p>
          <a:p>
            <a:pPr lvl="1"/>
            <a:r>
              <a:rPr lang="en-US" sz="2400" dirty="0"/>
              <a:t>HOW TO MAKE REQUESTS</a:t>
            </a:r>
          </a:p>
          <a:p>
            <a:pPr lvl="1"/>
            <a:r>
              <a:rPr lang="en-US" sz="2400" dirty="0"/>
              <a:t>STATUS CODES AND AUTHENTICATION</a:t>
            </a:r>
          </a:p>
          <a:p>
            <a:pPr lvl="1"/>
            <a:r>
              <a:rPr lang="en-US" sz="2400" dirty="0"/>
              <a:t>HOW TO HANDLE JSON DATA</a:t>
            </a:r>
          </a:p>
          <a:p>
            <a:pPr lvl="1"/>
            <a:r>
              <a:rPr lang="en-US" sz="2400" dirty="0"/>
              <a:t>HOW TO PARSE THROUGH NESTED DATA</a:t>
            </a:r>
          </a:p>
          <a:p>
            <a:pPr lvl="1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EB5ED-35BB-4B28-85D4-F993828B5E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37" r="3" b="523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93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4CB3-EA9E-4C5A-A8B9-5DCF1CE6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/>
              <a:t>WHAT DID WE LEARN ABOUT WEB DEVELOPMENT?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829BF-87FA-4594-AC11-6E6947D6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6"/>
            <a:ext cx="6478587" cy="39899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WEB SERVERS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HOW TO HOST A WEB SERVER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BASIC HTML SYNTAX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BASIC CSS SYNTAX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HOW TO CODE YOUR OWN WEB PAGE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HOW TO CONNECT TO OTHER LOCAL WEB PAGES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BASIC KNOWLEDGE OF IP ADDRESSES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BASIC KNOWLEDGE OF NETWORK INFRASTRUCTURE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82647-998A-4F20-AD1B-57B33D9AB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130" b="3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26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E053-780B-4907-807E-8A743B61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HIGHLIGHTS OF THE WEEK!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B7A9B22-ECC8-4181-A792-4BB452F65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849998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078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C3A4F5-31C7-4910-9231-8522BD5B1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098043"/>
            <a:ext cx="10905066" cy="46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02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240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Nasa mission control: end of week overview</vt:lpstr>
      <vt:lpstr>What HAVE WE LEARNED ABOUT RASPBERRY PI?</vt:lpstr>
      <vt:lpstr>WHAT HAVE WE LEARNED ABOUT PYTHON?</vt:lpstr>
      <vt:lpstr>WHAT HAVE WE LEARNED ABOUT HARDWARE?</vt:lpstr>
      <vt:lpstr>WHAT HAVE WE LEARNED ABOUT SOFTWARE?</vt:lpstr>
      <vt:lpstr>WHAT DID WE LEARN ABOUT API?</vt:lpstr>
      <vt:lpstr>WHAT DID WE LEARN ABOUT WEB DEVELOPMENT? </vt:lpstr>
      <vt:lpstr>HIGHLIGHTS OF THE WEEK!</vt:lpstr>
      <vt:lpstr>PowerPoint Presentation</vt:lpstr>
      <vt:lpstr>PowerPoint Presentation</vt:lpstr>
      <vt:lpstr>PowerPoint Presentation</vt:lpstr>
      <vt:lpstr>MISSION 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Nasa mission control: end of week overview</dc:title>
  <dc:creator>Corey Cline</dc:creator>
  <cp:lastModifiedBy>Corey Cline</cp:lastModifiedBy>
  <cp:revision>2</cp:revision>
  <dcterms:created xsi:type="dcterms:W3CDTF">2019-06-14T09:06:06Z</dcterms:created>
  <dcterms:modified xsi:type="dcterms:W3CDTF">2019-06-14T09:15:03Z</dcterms:modified>
</cp:coreProperties>
</file>