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B7515-0386-4C8D-8528-0A7440E92AA3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A63482E-1F37-4E4B-BA88-CC26C035897A}">
      <dgm:prSet custT="1"/>
      <dgm:spPr/>
      <dgm:t>
        <a:bodyPr/>
        <a:lstStyle/>
        <a:p>
          <a:r>
            <a:rPr lang="en-US" sz="3200" dirty="0"/>
            <a:t>&lt;</a:t>
          </a:r>
          <a:r>
            <a:rPr lang="en-US" sz="3200" dirty="0" err="1"/>
            <a:t>img</a:t>
          </a:r>
          <a:r>
            <a:rPr lang="en-US" sz="3200" dirty="0"/>
            <a:t> </a:t>
          </a:r>
          <a:r>
            <a:rPr lang="en-US" sz="3200" dirty="0" err="1"/>
            <a:t>src</a:t>
          </a:r>
          <a:r>
            <a:rPr lang="en-US" sz="3200" dirty="0"/>
            <a:t>=“</a:t>
          </a:r>
          <a:r>
            <a:rPr lang="en-US" sz="3200" i="1" dirty="0" err="1"/>
            <a:t>url</a:t>
          </a:r>
          <a:r>
            <a:rPr lang="en-US" sz="3200" i="1" dirty="0"/>
            <a:t>”&gt;</a:t>
          </a:r>
          <a:endParaRPr lang="en-US" sz="1900" dirty="0"/>
        </a:p>
      </dgm:t>
    </dgm:pt>
    <dgm:pt modelId="{1E22DF05-B2F9-4080-8BE4-1E189C30BF66}" type="parTrans" cxnId="{E61A63C9-4C43-4C3D-BCA1-C6A3E84C0FAB}">
      <dgm:prSet/>
      <dgm:spPr/>
      <dgm:t>
        <a:bodyPr/>
        <a:lstStyle/>
        <a:p>
          <a:endParaRPr lang="en-US"/>
        </a:p>
      </dgm:t>
    </dgm:pt>
    <dgm:pt modelId="{2C8FDBA8-9871-4532-9B75-1868D5FCA161}" type="sibTrans" cxnId="{E61A63C9-4C43-4C3D-BCA1-C6A3E84C0FAB}">
      <dgm:prSet/>
      <dgm:spPr/>
      <dgm:t>
        <a:bodyPr/>
        <a:lstStyle/>
        <a:p>
          <a:endParaRPr lang="en-US"/>
        </a:p>
      </dgm:t>
    </dgm:pt>
    <dgm:pt modelId="{2E36C6FA-0548-46E2-A7DA-75F5343635F8}">
      <dgm:prSet/>
      <dgm:spPr/>
      <dgm:t>
        <a:bodyPr/>
        <a:lstStyle/>
        <a:p>
          <a:r>
            <a:rPr lang="en-US"/>
            <a:t>USE THE style ATTRIBUTE WITH width AND height PROPERTIES TO PLAY AROUND WITH IMAGE DIMENSIONS</a:t>
          </a:r>
        </a:p>
      </dgm:t>
    </dgm:pt>
    <dgm:pt modelId="{A807EB41-7845-4E83-8422-B78E10807307}" type="parTrans" cxnId="{13BA00E5-F076-4A6B-A63E-6B5E20A97C4A}">
      <dgm:prSet/>
      <dgm:spPr/>
      <dgm:t>
        <a:bodyPr/>
        <a:lstStyle/>
        <a:p>
          <a:endParaRPr lang="en-US"/>
        </a:p>
      </dgm:t>
    </dgm:pt>
    <dgm:pt modelId="{9EFD4817-A750-40E7-A219-88DD27282A4B}" type="sibTrans" cxnId="{13BA00E5-F076-4A6B-A63E-6B5E20A97C4A}">
      <dgm:prSet/>
      <dgm:spPr/>
      <dgm:t>
        <a:bodyPr/>
        <a:lstStyle/>
        <a:p>
          <a:endParaRPr lang="en-US"/>
        </a:p>
      </dgm:t>
    </dgm:pt>
    <dgm:pt modelId="{649D63AD-DD28-4D6D-8BB9-E0A0363769EA}">
      <dgm:prSet/>
      <dgm:spPr/>
      <dgm:t>
        <a:bodyPr/>
        <a:lstStyle/>
        <a:p>
          <a:r>
            <a:rPr lang="en-US"/>
            <a:t>style=“width:[</a:t>
          </a:r>
          <a:r>
            <a:rPr lang="en-US" i="1"/>
            <a:t>pixels]</a:t>
          </a:r>
          <a:r>
            <a:rPr lang="en-US"/>
            <a:t>px; height:[</a:t>
          </a:r>
          <a:r>
            <a:rPr lang="en-US" i="1"/>
            <a:t>pixels]</a:t>
          </a:r>
          <a:r>
            <a:rPr lang="en-US"/>
            <a:t>px;”</a:t>
          </a:r>
        </a:p>
      </dgm:t>
    </dgm:pt>
    <dgm:pt modelId="{FF446035-9B8A-4F01-B1EF-D00AC2CF667D}" type="parTrans" cxnId="{34B3B62C-DAEC-43B7-9D31-148E8E36F0E1}">
      <dgm:prSet/>
      <dgm:spPr/>
      <dgm:t>
        <a:bodyPr/>
        <a:lstStyle/>
        <a:p>
          <a:endParaRPr lang="en-US"/>
        </a:p>
      </dgm:t>
    </dgm:pt>
    <dgm:pt modelId="{A0BCFF1F-21B2-4623-BD7F-EF2702CD6912}" type="sibTrans" cxnId="{34B3B62C-DAEC-43B7-9D31-148E8E36F0E1}">
      <dgm:prSet/>
      <dgm:spPr/>
      <dgm:t>
        <a:bodyPr/>
        <a:lstStyle/>
        <a:p>
          <a:endParaRPr lang="en-US"/>
        </a:p>
      </dgm:t>
    </dgm:pt>
    <dgm:pt modelId="{7750A23C-C56E-464A-800F-6DFECB5191BF}" type="pres">
      <dgm:prSet presAssocID="{CF8B7515-0386-4C8D-8528-0A7440E92AA3}" presName="Name0" presStyleCnt="0">
        <dgm:presLayoutVars>
          <dgm:dir/>
          <dgm:animLvl val="lvl"/>
          <dgm:resizeHandles val="exact"/>
        </dgm:presLayoutVars>
      </dgm:prSet>
      <dgm:spPr/>
    </dgm:pt>
    <dgm:pt modelId="{33A55FE1-15BA-42CB-81AE-D72FF8029416}" type="pres">
      <dgm:prSet presAssocID="{2E36C6FA-0548-46E2-A7DA-75F5343635F8}" presName="boxAndChildren" presStyleCnt="0"/>
      <dgm:spPr/>
    </dgm:pt>
    <dgm:pt modelId="{2279EBAB-EDD4-4100-B4E4-52572C43698D}" type="pres">
      <dgm:prSet presAssocID="{2E36C6FA-0548-46E2-A7DA-75F5343635F8}" presName="parentTextBox" presStyleLbl="node1" presStyleIdx="0" presStyleCnt="2"/>
      <dgm:spPr/>
    </dgm:pt>
    <dgm:pt modelId="{0015BE37-D3F1-4195-8753-70602459D423}" type="pres">
      <dgm:prSet presAssocID="{2E36C6FA-0548-46E2-A7DA-75F5343635F8}" presName="entireBox" presStyleLbl="node1" presStyleIdx="0" presStyleCnt="2"/>
      <dgm:spPr/>
    </dgm:pt>
    <dgm:pt modelId="{D1B2685C-A729-43D2-8035-E243E3A3917F}" type="pres">
      <dgm:prSet presAssocID="{2E36C6FA-0548-46E2-A7DA-75F5343635F8}" presName="descendantBox" presStyleCnt="0"/>
      <dgm:spPr/>
    </dgm:pt>
    <dgm:pt modelId="{594322DC-D3A3-424C-B36B-9E6299AC47A1}" type="pres">
      <dgm:prSet presAssocID="{649D63AD-DD28-4D6D-8BB9-E0A0363769EA}" presName="childTextBox" presStyleLbl="fgAccFollowNode1" presStyleIdx="0" presStyleCnt="1">
        <dgm:presLayoutVars>
          <dgm:bulletEnabled val="1"/>
        </dgm:presLayoutVars>
      </dgm:prSet>
      <dgm:spPr/>
    </dgm:pt>
    <dgm:pt modelId="{016C1432-0019-4BCB-B2A9-D6C86C6F1D64}" type="pres">
      <dgm:prSet presAssocID="{2C8FDBA8-9871-4532-9B75-1868D5FCA161}" presName="sp" presStyleCnt="0"/>
      <dgm:spPr/>
    </dgm:pt>
    <dgm:pt modelId="{ED73EF21-52B6-4C89-BAD6-88E30CF99A91}" type="pres">
      <dgm:prSet presAssocID="{FA63482E-1F37-4E4B-BA88-CC26C035897A}" presName="arrowAndChildren" presStyleCnt="0"/>
      <dgm:spPr/>
    </dgm:pt>
    <dgm:pt modelId="{9DFE12EF-C976-4436-A13A-C3615A87A8CD}" type="pres">
      <dgm:prSet presAssocID="{FA63482E-1F37-4E4B-BA88-CC26C035897A}" presName="parentTextArrow" presStyleLbl="node1" presStyleIdx="1" presStyleCnt="2"/>
      <dgm:spPr/>
    </dgm:pt>
  </dgm:ptLst>
  <dgm:cxnLst>
    <dgm:cxn modelId="{064C2C2B-ABE6-4358-90CB-CB6488D8A866}" type="presOf" srcId="{CF8B7515-0386-4C8D-8528-0A7440E92AA3}" destId="{7750A23C-C56E-464A-800F-6DFECB5191BF}" srcOrd="0" destOrd="0" presId="urn:microsoft.com/office/officeart/2005/8/layout/process4"/>
    <dgm:cxn modelId="{34B3B62C-DAEC-43B7-9D31-148E8E36F0E1}" srcId="{2E36C6FA-0548-46E2-A7DA-75F5343635F8}" destId="{649D63AD-DD28-4D6D-8BB9-E0A0363769EA}" srcOrd="0" destOrd="0" parTransId="{FF446035-9B8A-4F01-B1EF-D00AC2CF667D}" sibTransId="{A0BCFF1F-21B2-4623-BD7F-EF2702CD6912}"/>
    <dgm:cxn modelId="{ABDF7774-DB6E-4C8B-A903-87F3BBB6CCCB}" type="presOf" srcId="{2E36C6FA-0548-46E2-A7DA-75F5343635F8}" destId="{0015BE37-D3F1-4195-8753-70602459D423}" srcOrd="1" destOrd="0" presId="urn:microsoft.com/office/officeart/2005/8/layout/process4"/>
    <dgm:cxn modelId="{F754E493-98D0-4F84-AAE4-AC3B1B0D6D4D}" type="presOf" srcId="{2E36C6FA-0548-46E2-A7DA-75F5343635F8}" destId="{2279EBAB-EDD4-4100-B4E4-52572C43698D}" srcOrd="0" destOrd="0" presId="urn:microsoft.com/office/officeart/2005/8/layout/process4"/>
    <dgm:cxn modelId="{8F1E25A6-4AA8-4CC3-A713-A379B39AA022}" type="presOf" srcId="{FA63482E-1F37-4E4B-BA88-CC26C035897A}" destId="{9DFE12EF-C976-4436-A13A-C3615A87A8CD}" srcOrd="0" destOrd="0" presId="urn:microsoft.com/office/officeart/2005/8/layout/process4"/>
    <dgm:cxn modelId="{E61A63C9-4C43-4C3D-BCA1-C6A3E84C0FAB}" srcId="{CF8B7515-0386-4C8D-8528-0A7440E92AA3}" destId="{FA63482E-1F37-4E4B-BA88-CC26C035897A}" srcOrd="0" destOrd="0" parTransId="{1E22DF05-B2F9-4080-8BE4-1E189C30BF66}" sibTransId="{2C8FDBA8-9871-4532-9B75-1868D5FCA161}"/>
    <dgm:cxn modelId="{13BA00E5-F076-4A6B-A63E-6B5E20A97C4A}" srcId="{CF8B7515-0386-4C8D-8528-0A7440E92AA3}" destId="{2E36C6FA-0548-46E2-A7DA-75F5343635F8}" srcOrd="1" destOrd="0" parTransId="{A807EB41-7845-4E83-8422-B78E10807307}" sibTransId="{9EFD4817-A750-40E7-A219-88DD27282A4B}"/>
    <dgm:cxn modelId="{79C038E8-ECA5-4973-97D8-1F4551C2A437}" type="presOf" srcId="{649D63AD-DD28-4D6D-8BB9-E0A0363769EA}" destId="{594322DC-D3A3-424C-B36B-9E6299AC47A1}" srcOrd="0" destOrd="0" presId="urn:microsoft.com/office/officeart/2005/8/layout/process4"/>
    <dgm:cxn modelId="{A5377DF0-184A-4071-8114-F5479B047B1B}" type="presParOf" srcId="{7750A23C-C56E-464A-800F-6DFECB5191BF}" destId="{33A55FE1-15BA-42CB-81AE-D72FF8029416}" srcOrd="0" destOrd="0" presId="urn:microsoft.com/office/officeart/2005/8/layout/process4"/>
    <dgm:cxn modelId="{244F8045-E3B4-4E64-817F-D6934847DB76}" type="presParOf" srcId="{33A55FE1-15BA-42CB-81AE-D72FF8029416}" destId="{2279EBAB-EDD4-4100-B4E4-52572C43698D}" srcOrd="0" destOrd="0" presId="urn:microsoft.com/office/officeart/2005/8/layout/process4"/>
    <dgm:cxn modelId="{2970E99D-6A37-48D9-92EE-5CAB62E6BC5E}" type="presParOf" srcId="{33A55FE1-15BA-42CB-81AE-D72FF8029416}" destId="{0015BE37-D3F1-4195-8753-70602459D423}" srcOrd="1" destOrd="0" presId="urn:microsoft.com/office/officeart/2005/8/layout/process4"/>
    <dgm:cxn modelId="{C53A1499-0AAF-4CBD-8CD6-9ED16CDBD39E}" type="presParOf" srcId="{33A55FE1-15BA-42CB-81AE-D72FF8029416}" destId="{D1B2685C-A729-43D2-8035-E243E3A3917F}" srcOrd="2" destOrd="0" presId="urn:microsoft.com/office/officeart/2005/8/layout/process4"/>
    <dgm:cxn modelId="{5A80405C-CF9C-47AE-B3CA-DD6A9A310215}" type="presParOf" srcId="{D1B2685C-A729-43D2-8035-E243E3A3917F}" destId="{594322DC-D3A3-424C-B36B-9E6299AC47A1}" srcOrd="0" destOrd="0" presId="urn:microsoft.com/office/officeart/2005/8/layout/process4"/>
    <dgm:cxn modelId="{A7F8C231-AEEA-4997-B785-5C7FF1388983}" type="presParOf" srcId="{7750A23C-C56E-464A-800F-6DFECB5191BF}" destId="{016C1432-0019-4BCB-B2A9-D6C86C6F1D64}" srcOrd="1" destOrd="0" presId="urn:microsoft.com/office/officeart/2005/8/layout/process4"/>
    <dgm:cxn modelId="{157CF65D-6920-46C1-95F2-E90B4717AA8A}" type="presParOf" srcId="{7750A23C-C56E-464A-800F-6DFECB5191BF}" destId="{ED73EF21-52B6-4C89-BAD6-88E30CF99A91}" srcOrd="2" destOrd="0" presId="urn:microsoft.com/office/officeart/2005/8/layout/process4"/>
    <dgm:cxn modelId="{2764FF0F-CC2B-43D5-8236-CFE0B511C13B}" type="presParOf" srcId="{ED73EF21-52B6-4C89-BAD6-88E30CF99A91}" destId="{9DFE12EF-C976-4436-A13A-C3615A87A8C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3578D-7377-4262-BBA4-958D99C9F40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19197E-A765-45B0-A79A-FF2FE22B3779}">
      <dgm:prSet custT="1"/>
      <dgm:spPr/>
      <dgm:t>
        <a:bodyPr/>
        <a:lstStyle/>
        <a:p>
          <a:r>
            <a:rPr lang="en-US" sz="2000" dirty="0"/>
            <a:t>PUT THE style ATTRIBUTE WITHIN THE body TAG</a:t>
          </a:r>
        </a:p>
      </dgm:t>
    </dgm:pt>
    <dgm:pt modelId="{27E423F9-BF08-4A2A-9C42-B27ABEEC1A41}" type="parTrans" cxnId="{AB92AD13-1B14-4AC8-80FF-F56070BE32C1}">
      <dgm:prSet/>
      <dgm:spPr/>
      <dgm:t>
        <a:bodyPr/>
        <a:lstStyle/>
        <a:p>
          <a:endParaRPr lang="en-US"/>
        </a:p>
      </dgm:t>
    </dgm:pt>
    <dgm:pt modelId="{DF0001FE-2A9F-41D3-8431-625F1B8B2DB8}" type="sibTrans" cxnId="{AB92AD13-1B14-4AC8-80FF-F56070BE32C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6EB54FC-6B8C-4B4C-A1E4-EDE2514B8FAE}">
      <dgm:prSet custT="1"/>
      <dgm:spPr/>
      <dgm:t>
        <a:bodyPr/>
        <a:lstStyle/>
        <a:p>
          <a:r>
            <a:rPr lang="en-US" sz="1800" dirty="0"/>
            <a:t>STYLE WILL TAKE IN A property CALLED “background-image” WITH A VALUE CALLED “</a:t>
          </a:r>
          <a:r>
            <a:rPr lang="en-US" sz="1800" dirty="0" err="1"/>
            <a:t>url</a:t>
          </a:r>
          <a:r>
            <a:rPr lang="en-US" sz="1800" dirty="0"/>
            <a:t>”</a:t>
          </a:r>
        </a:p>
      </dgm:t>
    </dgm:pt>
    <dgm:pt modelId="{F1B0BB2B-E904-4B65-87AC-79106125D480}" type="parTrans" cxnId="{116572AB-DBFE-4009-B4DE-AB7E31CB7FFF}">
      <dgm:prSet/>
      <dgm:spPr/>
      <dgm:t>
        <a:bodyPr/>
        <a:lstStyle/>
        <a:p>
          <a:endParaRPr lang="en-US"/>
        </a:p>
      </dgm:t>
    </dgm:pt>
    <dgm:pt modelId="{18E7C1EC-7075-433F-AFA7-9D55C5A7672F}" type="sibTrans" cxnId="{116572AB-DBFE-4009-B4DE-AB7E31CB7F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EEEC489-1319-4A36-8A82-E3A53FD338A3}">
      <dgm:prSet custT="1"/>
      <dgm:spPr/>
      <dgm:t>
        <a:bodyPr/>
        <a:lstStyle/>
        <a:p>
          <a:r>
            <a:rPr lang="en-US" sz="2000" dirty="0"/>
            <a:t>PUT THE URL OF YOUR IMAGE IN PARENTHESIS AFTER </a:t>
          </a:r>
          <a:r>
            <a:rPr lang="en-US" sz="2000" dirty="0" err="1"/>
            <a:t>url</a:t>
          </a:r>
          <a:endParaRPr lang="en-US" sz="2000" dirty="0"/>
        </a:p>
      </dgm:t>
    </dgm:pt>
    <dgm:pt modelId="{58166ABD-1E0A-4DDF-BA6B-15CBCC625BEA}" type="parTrans" cxnId="{1F299CE0-60D8-4D9E-9BCC-4E170D19C6B2}">
      <dgm:prSet/>
      <dgm:spPr/>
      <dgm:t>
        <a:bodyPr/>
        <a:lstStyle/>
        <a:p>
          <a:endParaRPr lang="en-US"/>
        </a:p>
      </dgm:t>
    </dgm:pt>
    <dgm:pt modelId="{0AA055A6-52FB-4D3C-A885-279288808575}" type="sibTrans" cxnId="{1F299CE0-60D8-4D9E-9BCC-4E170D19C6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5D24BF1-C5FF-411E-8EA1-CF2FC7677DD0}">
      <dgm:prSet custT="1"/>
      <dgm:spPr/>
      <dgm:t>
        <a:bodyPr/>
        <a:lstStyle/>
        <a:p>
          <a:r>
            <a:rPr lang="en-US" sz="1800" dirty="0"/>
            <a:t>DON’T FORGET A SEMICOLON AFTER YOUR URL AND TO WRAP THE URL INSIDE QUOTATIONS</a:t>
          </a:r>
        </a:p>
      </dgm:t>
    </dgm:pt>
    <dgm:pt modelId="{8D77FA1F-7979-46C6-A0B5-2B569867FA6B}" type="parTrans" cxnId="{122679C8-6EE1-4A67-8A76-19F87928B169}">
      <dgm:prSet/>
      <dgm:spPr/>
      <dgm:t>
        <a:bodyPr/>
        <a:lstStyle/>
        <a:p>
          <a:endParaRPr lang="en-US"/>
        </a:p>
      </dgm:t>
    </dgm:pt>
    <dgm:pt modelId="{AA16F145-B2AA-41F8-95BC-83ACF6810362}" type="sibTrans" cxnId="{122679C8-6EE1-4A67-8A76-19F87928B16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6AAB06C-09F0-4AD4-81AA-EC156B745431}" type="pres">
      <dgm:prSet presAssocID="{A153578D-7377-4262-BBA4-958D99C9F405}" presName="Name0" presStyleCnt="0">
        <dgm:presLayoutVars>
          <dgm:animLvl val="lvl"/>
          <dgm:resizeHandles val="exact"/>
        </dgm:presLayoutVars>
      </dgm:prSet>
      <dgm:spPr/>
    </dgm:pt>
    <dgm:pt modelId="{C82C61B8-B949-4248-9347-6899AB14223C}" type="pres">
      <dgm:prSet presAssocID="{AA19197E-A765-45B0-A79A-FF2FE22B3779}" presName="compositeNode" presStyleCnt="0">
        <dgm:presLayoutVars>
          <dgm:bulletEnabled val="1"/>
        </dgm:presLayoutVars>
      </dgm:prSet>
      <dgm:spPr/>
    </dgm:pt>
    <dgm:pt modelId="{DFB1F7AA-45AB-42F5-94DA-046203E5677D}" type="pres">
      <dgm:prSet presAssocID="{AA19197E-A765-45B0-A79A-FF2FE22B3779}" presName="bgRect" presStyleLbl="bgAccFollowNode1" presStyleIdx="0" presStyleCnt="4"/>
      <dgm:spPr/>
    </dgm:pt>
    <dgm:pt modelId="{AB7CAAA5-2AD8-4B9E-B19B-94F3AEDD4A6F}" type="pres">
      <dgm:prSet presAssocID="{DF0001FE-2A9F-41D3-8431-625F1B8B2DB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9975A4F-A549-4508-9480-DB170E7B2E38}" type="pres">
      <dgm:prSet presAssocID="{AA19197E-A765-45B0-A79A-FF2FE22B3779}" presName="bottomLine" presStyleLbl="alignNode1" presStyleIdx="1" presStyleCnt="8">
        <dgm:presLayoutVars/>
      </dgm:prSet>
      <dgm:spPr/>
    </dgm:pt>
    <dgm:pt modelId="{D0B0E10A-E7DE-4FB0-B3CF-11B4B87FF4E9}" type="pres">
      <dgm:prSet presAssocID="{AA19197E-A765-45B0-A79A-FF2FE22B3779}" presName="nodeText" presStyleLbl="bgAccFollowNode1" presStyleIdx="0" presStyleCnt="4">
        <dgm:presLayoutVars>
          <dgm:bulletEnabled val="1"/>
        </dgm:presLayoutVars>
      </dgm:prSet>
      <dgm:spPr/>
    </dgm:pt>
    <dgm:pt modelId="{D16F5006-CC4C-4EE4-85A4-A51F207C43B0}" type="pres">
      <dgm:prSet presAssocID="{DF0001FE-2A9F-41D3-8431-625F1B8B2DB8}" presName="sibTrans" presStyleCnt="0"/>
      <dgm:spPr/>
    </dgm:pt>
    <dgm:pt modelId="{A7F8E3A0-1322-4622-8A8A-936C5DEC27E3}" type="pres">
      <dgm:prSet presAssocID="{16EB54FC-6B8C-4B4C-A1E4-EDE2514B8FAE}" presName="compositeNode" presStyleCnt="0">
        <dgm:presLayoutVars>
          <dgm:bulletEnabled val="1"/>
        </dgm:presLayoutVars>
      </dgm:prSet>
      <dgm:spPr/>
    </dgm:pt>
    <dgm:pt modelId="{9A376596-DEAB-4E69-A38E-E2EF9B65F05F}" type="pres">
      <dgm:prSet presAssocID="{16EB54FC-6B8C-4B4C-A1E4-EDE2514B8FAE}" presName="bgRect" presStyleLbl="bgAccFollowNode1" presStyleIdx="1" presStyleCnt="4"/>
      <dgm:spPr/>
    </dgm:pt>
    <dgm:pt modelId="{26228C40-2078-419C-8C51-FEBEFC169F64}" type="pres">
      <dgm:prSet presAssocID="{18E7C1EC-7075-433F-AFA7-9D55C5A767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FE70907-FEA5-466E-BA68-A98E58D28DE0}" type="pres">
      <dgm:prSet presAssocID="{16EB54FC-6B8C-4B4C-A1E4-EDE2514B8FAE}" presName="bottomLine" presStyleLbl="alignNode1" presStyleIdx="3" presStyleCnt="8">
        <dgm:presLayoutVars/>
      </dgm:prSet>
      <dgm:spPr/>
    </dgm:pt>
    <dgm:pt modelId="{2436D066-85C6-4631-9BFE-4A1E055C9140}" type="pres">
      <dgm:prSet presAssocID="{16EB54FC-6B8C-4B4C-A1E4-EDE2514B8FAE}" presName="nodeText" presStyleLbl="bgAccFollowNode1" presStyleIdx="1" presStyleCnt="4">
        <dgm:presLayoutVars>
          <dgm:bulletEnabled val="1"/>
        </dgm:presLayoutVars>
      </dgm:prSet>
      <dgm:spPr/>
    </dgm:pt>
    <dgm:pt modelId="{A8EF6312-F32F-4171-AFC8-A576742EBF22}" type="pres">
      <dgm:prSet presAssocID="{18E7C1EC-7075-433F-AFA7-9D55C5A7672F}" presName="sibTrans" presStyleCnt="0"/>
      <dgm:spPr/>
    </dgm:pt>
    <dgm:pt modelId="{4B4BC93B-4443-4B19-AE68-257B7F54C36B}" type="pres">
      <dgm:prSet presAssocID="{1EEEC489-1319-4A36-8A82-E3A53FD338A3}" presName="compositeNode" presStyleCnt="0">
        <dgm:presLayoutVars>
          <dgm:bulletEnabled val="1"/>
        </dgm:presLayoutVars>
      </dgm:prSet>
      <dgm:spPr/>
    </dgm:pt>
    <dgm:pt modelId="{5A8DD005-E201-49FD-B899-448640585F6F}" type="pres">
      <dgm:prSet presAssocID="{1EEEC489-1319-4A36-8A82-E3A53FD338A3}" presName="bgRect" presStyleLbl="bgAccFollowNode1" presStyleIdx="2" presStyleCnt="4"/>
      <dgm:spPr/>
    </dgm:pt>
    <dgm:pt modelId="{34085637-B5F1-4019-929F-7DC9176F915B}" type="pres">
      <dgm:prSet presAssocID="{0AA055A6-52FB-4D3C-A885-27928880857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AF1C9A4-3BC3-489C-805D-6D680BF34A69}" type="pres">
      <dgm:prSet presAssocID="{1EEEC489-1319-4A36-8A82-E3A53FD338A3}" presName="bottomLine" presStyleLbl="alignNode1" presStyleIdx="5" presStyleCnt="8">
        <dgm:presLayoutVars/>
      </dgm:prSet>
      <dgm:spPr/>
    </dgm:pt>
    <dgm:pt modelId="{B2DF099A-EE2A-4DE1-9C7D-25F5AAE0EEC9}" type="pres">
      <dgm:prSet presAssocID="{1EEEC489-1319-4A36-8A82-E3A53FD338A3}" presName="nodeText" presStyleLbl="bgAccFollowNode1" presStyleIdx="2" presStyleCnt="4">
        <dgm:presLayoutVars>
          <dgm:bulletEnabled val="1"/>
        </dgm:presLayoutVars>
      </dgm:prSet>
      <dgm:spPr/>
    </dgm:pt>
    <dgm:pt modelId="{5D63D01B-E48A-4C0F-8309-CE31C6F332A2}" type="pres">
      <dgm:prSet presAssocID="{0AA055A6-52FB-4D3C-A885-279288808575}" presName="sibTrans" presStyleCnt="0"/>
      <dgm:spPr/>
    </dgm:pt>
    <dgm:pt modelId="{26051DB7-6645-4240-99F2-B9CA358BCCD5}" type="pres">
      <dgm:prSet presAssocID="{35D24BF1-C5FF-411E-8EA1-CF2FC7677DD0}" presName="compositeNode" presStyleCnt="0">
        <dgm:presLayoutVars>
          <dgm:bulletEnabled val="1"/>
        </dgm:presLayoutVars>
      </dgm:prSet>
      <dgm:spPr/>
    </dgm:pt>
    <dgm:pt modelId="{6978B866-75E7-4F15-91E0-941CAD5CA97C}" type="pres">
      <dgm:prSet presAssocID="{35D24BF1-C5FF-411E-8EA1-CF2FC7677DD0}" presName="bgRect" presStyleLbl="bgAccFollowNode1" presStyleIdx="3" presStyleCnt="4"/>
      <dgm:spPr/>
    </dgm:pt>
    <dgm:pt modelId="{3D436239-786B-4BC5-AE14-123F97F59638}" type="pres">
      <dgm:prSet presAssocID="{AA16F145-B2AA-41F8-95BC-83ACF681036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82B3C71-736E-4819-93A3-62080A597515}" type="pres">
      <dgm:prSet presAssocID="{35D24BF1-C5FF-411E-8EA1-CF2FC7677DD0}" presName="bottomLine" presStyleLbl="alignNode1" presStyleIdx="7" presStyleCnt="8">
        <dgm:presLayoutVars/>
      </dgm:prSet>
      <dgm:spPr/>
    </dgm:pt>
    <dgm:pt modelId="{773DCB26-F60A-4457-BBC9-559A8D17F04E}" type="pres">
      <dgm:prSet presAssocID="{35D24BF1-C5FF-411E-8EA1-CF2FC7677DD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81A1A0C-B7A4-46C9-86C4-AE36B52C31BE}" type="presOf" srcId="{35D24BF1-C5FF-411E-8EA1-CF2FC7677DD0}" destId="{773DCB26-F60A-4457-BBC9-559A8D17F04E}" srcOrd="1" destOrd="0" presId="urn:microsoft.com/office/officeart/2016/7/layout/BasicLinearProcessNumbered"/>
    <dgm:cxn modelId="{AB92AD13-1B14-4AC8-80FF-F56070BE32C1}" srcId="{A153578D-7377-4262-BBA4-958D99C9F405}" destId="{AA19197E-A765-45B0-A79A-FF2FE22B3779}" srcOrd="0" destOrd="0" parTransId="{27E423F9-BF08-4A2A-9C42-B27ABEEC1A41}" sibTransId="{DF0001FE-2A9F-41D3-8431-625F1B8B2DB8}"/>
    <dgm:cxn modelId="{3F54B918-A3D7-458A-AE54-6A2CFA136246}" type="presOf" srcId="{AA19197E-A765-45B0-A79A-FF2FE22B3779}" destId="{DFB1F7AA-45AB-42F5-94DA-046203E5677D}" srcOrd="0" destOrd="0" presId="urn:microsoft.com/office/officeart/2016/7/layout/BasicLinearProcessNumbered"/>
    <dgm:cxn modelId="{094ADB20-4B58-4FC8-AF21-631EB0FBD1A9}" type="presOf" srcId="{16EB54FC-6B8C-4B4C-A1E4-EDE2514B8FAE}" destId="{9A376596-DEAB-4E69-A38E-E2EF9B65F05F}" srcOrd="0" destOrd="0" presId="urn:microsoft.com/office/officeart/2016/7/layout/BasicLinearProcessNumbered"/>
    <dgm:cxn modelId="{BDD51368-3963-4E25-84F3-312A749799A4}" type="presOf" srcId="{AA16F145-B2AA-41F8-95BC-83ACF6810362}" destId="{3D436239-786B-4BC5-AE14-123F97F59638}" srcOrd="0" destOrd="0" presId="urn:microsoft.com/office/officeart/2016/7/layout/BasicLinearProcessNumbered"/>
    <dgm:cxn modelId="{4E159348-2D64-46F0-8499-149BF32B0134}" type="presOf" srcId="{0AA055A6-52FB-4D3C-A885-279288808575}" destId="{34085637-B5F1-4019-929F-7DC9176F915B}" srcOrd="0" destOrd="0" presId="urn:microsoft.com/office/officeart/2016/7/layout/BasicLinearProcessNumbered"/>
    <dgm:cxn modelId="{A9D2576C-4BA8-4585-B6B7-24099F63FBE7}" type="presOf" srcId="{DF0001FE-2A9F-41D3-8431-625F1B8B2DB8}" destId="{AB7CAAA5-2AD8-4B9E-B19B-94F3AEDD4A6F}" srcOrd="0" destOrd="0" presId="urn:microsoft.com/office/officeart/2016/7/layout/BasicLinearProcessNumbered"/>
    <dgm:cxn modelId="{9F255B75-C3D6-4383-B31A-9877EDD0FCDF}" type="presOf" srcId="{18E7C1EC-7075-433F-AFA7-9D55C5A7672F}" destId="{26228C40-2078-419C-8C51-FEBEFC169F64}" srcOrd="0" destOrd="0" presId="urn:microsoft.com/office/officeart/2016/7/layout/BasicLinearProcessNumbered"/>
    <dgm:cxn modelId="{14130C76-9E61-422A-AA6D-EE1D08DA0B26}" type="presOf" srcId="{1EEEC489-1319-4A36-8A82-E3A53FD338A3}" destId="{B2DF099A-EE2A-4DE1-9C7D-25F5AAE0EEC9}" srcOrd="1" destOrd="0" presId="urn:microsoft.com/office/officeart/2016/7/layout/BasicLinearProcessNumbered"/>
    <dgm:cxn modelId="{A2CC6087-AB66-4B54-B43E-8C57E963FF10}" type="presOf" srcId="{35D24BF1-C5FF-411E-8EA1-CF2FC7677DD0}" destId="{6978B866-75E7-4F15-91E0-941CAD5CA97C}" srcOrd="0" destOrd="0" presId="urn:microsoft.com/office/officeart/2016/7/layout/BasicLinearProcessNumbered"/>
    <dgm:cxn modelId="{F4BD798D-4466-4925-ACE6-0095741CFD6B}" type="presOf" srcId="{A153578D-7377-4262-BBA4-958D99C9F405}" destId="{66AAB06C-09F0-4AD4-81AA-EC156B745431}" srcOrd="0" destOrd="0" presId="urn:microsoft.com/office/officeart/2016/7/layout/BasicLinearProcessNumbered"/>
    <dgm:cxn modelId="{C3700D97-C729-4EB9-9EF9-C80615DDEDA4}" type="presOf" srcId="{AA19197E-A765-45B0-A79A-FF2FE22B3779}" destId="{D0B0E10A-E7DE-4FB0-B3CF-11B4B87FF4E9}" srcOrd="1" destOrd="0" presId="urn:microsoft.com/office/officeart/2016/7/layout/BasicLinearProcessNumbered"/>
    <dgm:cxn modelId="{116572AB-DBFE-4009-B4DE-AB7E31CB7FFF}" srcId="{A153578D-7377-4262-BBA4-958D99C9F405}" destId="{16EB54FC-6B8C-4B4C-A1E4-EDE2514B8FAE}" srcOrd="1" destOrd="0" parTransId="{F1B0BB2B-E904-4B65-87AC-79106125D480}" sibTransId="{18E7C1EC-7075-433F-AFA7-9D55C5A7672F}"/>
    <dgm:cxn modelId="{2FC444BF-E4D8-4D83-8F3D-A086E3110D77}" type="presOf" srcId="{1EEEC489-1319-4A36-8A82-E3A53FD338A3}" destId="{5A8DD005-E201-49FD-B899-448640585F6F}" srcOrd="0" destOrd="0" presId="urn:microsoft.com/office/officeart/2016/7/layout/BasicLinearProcessNumbered"/>
    <dgm:cxn modelId="{122679C8-6EE1-4A67-8A76-19F87928B169}" srcId="{A153578D-7377-4262-BBA4-958D99C9F405}" destId="{35D24BF1-C5FF-411E-8EA1-CF2FC7677DD0}" srcOrd="3" destOrd="0" parTransId="{8D77FA1F-7979-46C6-A0B5-2B569867FA6B}" sibTransId="{AA16F145-B2AA-41F8-95BC-83ACF6810362}"/>
    <dgm:cxn modelId="{1F299CE0-60D8-4D9E-9BCC-4E170D19C6B2}" srcId="{A153578D-7377-4262-BBA4-958D99C9F405}" destId="{1EEEC489-1319-4A36-8A82-E3A53FD338A3}" srcOrd="2" destOrd="0" parTransId="{58166ABD-1E0A-4DDF-BA6B-15CBCC625BEA}" sibTransId="{0AA055A6-52FB-4D3C-A885-279288808575}"/>
    <dgm:cxn modelId="{C079B7F0-1F08-481D-9957-20A64667518A}" type="presOf" srcId="{16EB54FC-6B8C-4B4C-A1E4-EDE2514B8FAE}" destId="{2436D066-85C6-4631-9BFE-4A1E055C9140}" srcOrd="1" destOrd="0" presId="urn:microsoft.com/office/officeart/2016/7/layout/BasicLinearProcessNumbered"/>
    <dgm:cxn modelId="{870D9F17-A073-4D13-A282-8DFB7A8D253D}" type="presParOf" srcId="{66AAB06C-09F0-4AD4-81AA-EC156B745431}" destId="{C82C61B8-B949-4248-9347-6899AB14223C}" srcOrd="0" destOrd="0" presId="urn:microsoft.com/office/officeart/2016/7/layout/BasicLinearProcessNumbered"/>
    <dgm:cxn modelId="{6FBF6177-42DB-4283-8AE9-226C0CCA3296}" type="presParOf" srcId="{C82C61B8-B949-4248-9347-6899AB14223C}" destId="{DFB1F7AA-45AB-42F5-94DA-046203E5677D}" srcOrd="0" destOrd="0" presId="urn:microsoft.com/office/officeart/2016/7/layout/BasicLinearProcessNumbered"/>
    <dgm:cxn modelId="{420B712A-22CE-4A6E-9877-15DEF76FDCBE}" type="presParOf" srcId="{C82C61B8-B949-4248-9347-6899AB14223C}" destId="{AB7CAAA5-2AD8-4B9E-B19B-94F3AEDD4A6F}" srcOrd="1" destOrd="0" presId="urn:microsoft.com/office/officeart/2016/7/layout/BasicLinearProcessNumbered"/>
    <dgm:cxn modelId="{18227420-5DE2-49EC-8B38-BB8FE6116A92}" type="presParOf" srcId="{C82C61B8-B949-4248-9347-6899AB14223C}" destId="{89975A4F-A549-4508-9480-DB170E7B2E38}" srcOrd="2" destOrd="0" presId="urn:microsoft.com/office/officeart/2016/7/layout/BasicLinearProcessNumbered"/>
    <dgm:cxn modelId="{9C8807A0-1CC1-4527-9919-928DA2ECB2BD}" type="presParOf" srcId="{C82C61B8-B949-4248-9347-6899AB14223C}" destId="{D0B0E10A-E7DE-4FB0-B3CF-11B4B87FF4E9}" srcOrd="3" destOrd="0" presId="urn:microsoft.com/office/officeart/2016/7/layout/BasicLinearProcessNumbered"/>
    <dgm:cxn modelId="{4DE220C6-CD96-4909-8263-F35FD46C72F4}" type="presParOf" srcId="{66AAB06C-09F0-4AD4-81AA-EC156B745431}" destId="{D16F5006-CC4C-4EE4-85A4-A51F207C43B0}" srcOrd="1" destOrd="0" presId="urn:microsoft.com/office/officeart/2016/7/layout/BasicLinearProcessNumbered"/>
    <dgm:cxn modelId="{73224CC2-DF3E-47C9-8E8D-E4DE6F21702F}" type="presParOf" srcId="{66AAB06C-09F0-4AD4-81AA-EC156B745431}" destId="{A7F8E3A0-1322-4622-8A8A-936C5DEC27E3}" srcOrd="2" destOrd="0" presId="urn:microsoft.com/office/officeart/2016/7/layout/BasicLinearProcessNumbered"/>
    <dgm:cxn modelId="{B675E40F-E6EE-4AE2-A04C-5296282510C6}" type="presParOf" srcId="{A7F8E3A0-1322-4622-8A8A-936C5DEC27E3}" destId="{9A376596-DEAB-4E69-A38E-E2EF9B65F05F}" srcOrd="0" destOrd="0" presId="urn:microsoft.com/office/officeart/2016/7/layout/BasicLinearProcessNumbered"/>
    <dgm:cxn modelId="{516282BC-6375-4EF0-9D10-E56803B1F883}" type="presParOf" srcId="{A7F8E3A0-1322-4622-8A8A-936C5DEC27E3}" destId="{26228C40-2078-419C-8C51-FEBEFC169F64}" srcOrd="1" destOrd="0" presId="urn:microsoft.com/office/officeart/2016/7/layout/BasicLinearProcessNumbered"/>
    <dgm:cxn modelId="{73BC8DF0-0A3E-4802-A7DD-2172359D13A5}" type="presParOf" srcId="{A7F8E3A0-1322-4622-8A8A-936C5DEC27E3}" destId="{1FE70907-FEA5-466E-BA68-A98E58D28DE0}" srcOrd="2" destOrd="0" presId="urn:microsoft.com/office/officeart/2016/7/layout/BasicLinearProcessNumbered"/>
    <dgm:cxn modelId="{48934B23-3DE1-42F1-9ACE-76C6A72C8521}" type="presParOf" srcId="{A7F8E3A0-1322-4622-8A8A-936C5DEC27E3}" destId="{2436D066-85C6-4631-9BFE-4A1E055C9140}" srcOrd="3" destOrd="0" presId="urn:microsoft.com/office/officeart/2016/7/layout/BasicLinearProcessNumbered"/>
    <dgm:cxn modelId="{D2A711CB-781A-421A-9E93-18EA720756AB}" type="presParOf" srcId="{66AAB06C-09F0-4AD4-81AA-EC156B745431}" destId="{A8EF6312-F32F-4171-AFC8-A576742EBF22}" srcOrd="3" destOrd="0" presId="urn:microsoft.com/office/officeart/2016/7/layout/BasicLinearProcessNumbered"/>
    <dgm:cxn modelId="{66C7319A-3043-4516-A8B6-33ACDBFE13CA}" type="presParOf" srcId="{66AAB06C-09F0-4AD4-81AA-EC156B745431}" destId="{4B4BC93B-4443-4B19-AE68-257B7F54C36B}" srcOrd="4" destOrd="0" presId="urn:microsoft.com/office/officeart/2016/7/layout/BasicLinearProcessNumbered"/>
    <dgm:cxn modelId="{9AB824C5-B9D3-4444-86F6-774CAB5BC3A5}" type="presParOf" srcId="{4B4BC93B-4443-4B19-AE68-257B7F54C36B}" destId="{5A8DD005-E201-49FD-B899-448640585F6F}" srcOrd="0" destOrd="0" presId="urn:microsoft.com/office/officeart/2016/7/layout/BasicLinearProcessNumbered"/>
    <dgm:cxn modelId="{32FADFE6-0FCB-4424-A716-FEDA0252FC26}" type="presParOf" srcId="{4B4BC93B-4443-4B19-AE68-257B7F54C36B}" destId="{34085637-B5F1-4019-929F-7DC9176F915B}" srcOrd="1" destOrd="0" presId="urn:microsoft.com/office/officeart/2016/7/layout/BasicLinearProcessNumbered"/>
    <dgm:cxn modelId="{19483FAB-CF36-4209-8C1F-821A3A2277E9}" type="presParOf" srcId="{4B4BC93B-4443-4B19-AE68-257B7F54C36B}" destId="{5AF1C9A4-3BC3-489C-805D-6D680BF34A69}" srcOrd="2" destOrd="0" presId="urn:microsoft.com/office/officeart/2016/7/layout/BasicLinearProcessNumbered"/>
    <dgm:cxn modelId="{6C778894-FAFB-4360-8BCF-501F68CA2528}" type="presParOf" srcId="{4B4BC93B-4443-4B19-AE68-257B7F54C36B}" destId="{B2DF099A-EE2A-4DE1-9C7D-25F5AAE0EEC9}" srcOrd="3" destOrd="0" presId="urn:microsoft.com/office/officeart/2016/7/layout/BasicLinearProcessNumbered"/>
    <dgm:cxn modelId="{3F3844E6-2311-4A17-A210-7FA2C6B97B30}" type="presParOf" srcId="{66AAB06C-09F0-4AD4-81AA-EC156B745431}" destId="{5D63D01B-E48A-4C0F-8309-CE31C6F332A2}" srcOrd="5" destOrd="0" presId="urn:microsoft.com/office/officeart/2016/7/layout/BasicLinearProcessNumbered"/>
    <dgm:cxn modelId="{D6919EF4-3EE7-451E-BBAC-8698AF9CC889}" type="presParOf" srcId="{66AAB06C-09F0-4AD4-81AA-EC156B745431}" destId="{26051DB7-6645-4240-99F2-B9CA358BCCD5}" srcOrd="6" destOrd="0" presId="urn:microsoft.com/office/officeart/2016/7/layout/BasicLinearProcessNumbered"/>
    <dgm:cxn modelId="{EADF7C7B-8578-4EC3-888F-EFE75296D28B}" type="presParOf" srcId="{26051DB7-6645-4240-99F2-B9CA358BCCD5}" destId="{6978B866-75E7-4F15-91E0-941CAD5CA97C}" srcOrd="0" destOrd="0" presId="urn:microsoft.com/office/officeart/2016/7/layout/BasicLinearProcessNumbered"/>
    <dgm:cxn modelId="{473C31B8-0FA0-4C86-99BE-5887DC30CC91}" type="presParOf" srcId="{26051DB7-6645-4240-99F2-B9CA358BCCD5}" destId="{3D436239-786B-4BC5-AE14-123F97F59638}" srcOrd="1" destOrd="0" presId="urn:microsoft.com/office/officeart/2016/7/layout/BasicLinearProcessNumbered"/>
    <dgm:cxn modelId="{4E811A23-F78C-41BB-A20D-1428907CECDD}" type="presParOf" srcId="{26051DB7-6645-4240-99F2-B9CA358BCCD5}" destId="{282B3C71-736E-4819-93A3-62080A597515}" srcOrd="2" destOrd="0" presId="urn:microsoft.com/office/officeart/2016/7/layout/BasicLinearProcessNumbered"/>
    <dgm:cxn modelId="{1ACD7BFB-C677-47D8-AEA0-2594939F2149}" type="presParOf" srcId="{26051DB7-6645-4240-99F2-B9CA358BCCD5}" destId="{773DCB26-F60A-4457-BBC9-559A8D17F04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5BE37-D3F1-4195-8753-70602459D423}">
      <dsp:nvSpPr>
        <dsp:cNvPr id="0" name=""/>
        <dsp:cNvSpPr/>
      </dsp:nvSpPr>
      <dsp:spPr>
        <a:xfrm>
          <a:off x="0" y="2137610"/>
          <a:ext cx="9906000" cy="140250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THE style ATTRIBUTE WITH width AND height PROPERTIES TO PLAY AROUND WITH IMAGE DIMENSIONS</a:t>
          </a:r>
        </a:p>
      </dsp:txBody>
      <dsp:txXfrm>
        <a:off x="0" y="2137610"/>
        <a:ext cx="9906000" cy="757352"/>
      </dsp:txXfrm>
    </dsp:sp>
    <dsp:sp modelId="{594322DC-D3A3-424C-B36B-9E6299AC47A1}">
      <dsp:nvSpPr>
        <dsp:cNvPr id="0" name=""/>
        <dsp:cNvSpPr/>
      </dsp:nvSpPr>
      <dsp:spPr>
        <a:xfrm>
          <a:off x="0" y="2866912"/>
          <a:ext cx="9906000" cy="6451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54610" rIns="305816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style=“width:[</a:t>
          </a:r>
          <a:r>
            <a:rPr lang="en-US" sz="4300" i="1" kern="1200"/>
            <a:t>pixels]</a:t>
          </a:r>
          <a:r>
            <a:rPr lang="en-US" sz="4300" kern="1200"/>
            <a:t>px; height:[</a:t>
          </a:r>
          <a:r>
            <a:rPr lang="en-US" sz="4300" i="1" kern="1200"/>
            <a:t>pixels]</a:t>
          </a:r>
          <a:r>
            <a:rPr lang="en-US" sz="4300" kern="1200"/>
            <a:t>px;”</a:t>
          </a:r>
        </a:p>
      </dsp:txBody>
      <dsp:txXfrm>
        <a:off x="0" y="2866912"/>
        <a:ext cx="9906000" cy="645151"/>
      </dsp:txXfrm>
    </dsp:sp>
    <dsp:sp modelId="{9DFE12EF-C976-4436-A13A-C3615A87A8CD}">
      <dsp:nvSpPr>
        <dsp:cNvPr id="0" name=""/>
        <dsp:cNvSpPr/>
      </dsp:nvSpPr>
      <dsp:spPr>
        <a:xfrm rot="10800000">
          <a:off x="0" y="1597"/>
          <a:ext cx="9906000" cy="2157051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</a:t>
          </a:r>
          <a:r>
            <a:rPr lang="en-US" sz="3200" kern="1200" dirty="0" err="1"/>
            <a:t>img</a:t>
          </a:r>
          <a:r>
            <a:rPr lang="en-US" sz="3200" kern="1200" dirty="0"/>
            <a:t> </a:t>
          </a:r>
          <a:r>
            <a:rPr lang="en-US" sz="3200" kern="1200" dirty="0" err="1"/>
            <a:t>src</a:t>
          </a:r>
          <a:r>
            <a:rPr lang="en-US" sz="3200" kern="1200" dirty="0"/>
            <a:t>=“</a:t>
          </a:r>
          <a:r>
            <a:rPr lang="en-US" sz="3200" i="1" kern="1200" dirty="0" err="1"/>
            <a:t>url</a:t>
          </a:r>
          <a:r>
            <a:rPr lang="en-US" sz="3200" i="1" kern="1200" dirty="0"/>
            <a:t>”&gt;</a:t>
          </a:r>
          <a:endParaRPr lang="en-US" sz="1900" kern="1200" dirty="0"/>
        </a:p>
      </dsp:txBody>
      <dsp:txXfrm rot="10800000">
        <a:off x="0" y="1597"/>
        <a:ext cx="9906000" cy="140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1F7AA-45AB-42F5-94DA-046203E5677D}">
      <dsp:nvSpPr>
        <dsp:cNvPr id="0" name=""/>
        <dsp:cNvSpPr/>
      </dsp:nvSpPr>
      <dsp:spPr>
        <a:xfrm>
          <a:off x="2902" y="0"/>
          <a:ext cx="2302371" cy="31427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 THE style ATTRIBUTE WITHIN THE body TAG</a:t>
          </a:r>
        </a:p>
      </dsp:txBody>
      <dsp:txXfrm>
        <a:off x="2902" y="1194233"/>
        <a:ext cx="2302371" cy="1885632"/>
      </dsp:txXfrm>
    </dsp:sp>
    <dsp:sp modelId="{AB7CAAA5-2AD8-4B9E-B19B-94F3AEDD4A6F}">
      <dsp:nvSpPr>
        <dsp:cNvPr id="0" name=""/>
        <dsp:cNvSpPr/>
      </dsp:nvSpPr>
      <dsp:spPr>
        <a:xfrm>
          <a:off x="682679" y="314272"/>
          <a:ext cx="942816" cy="94281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0751" y="452344"/>
        <a:ext cx="666672" cy="666672"/>
      </dsp:txXfrm>
    </dsp:sp>
    <dsp:sp modelId="{89975A4F-A549-4508-9480-DB170E7B2E38}">
      <dsp:nvSpPr>
        <dsp:cNvPr id="0" name=""/>
        <dsp:cNvSpPr/>
      </dsp:nvSpPr>
      <dsp:spPr>
        <a:xfrm>
          <a:off x="2902" y="3142649"/>
          <a:ext cx="230237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376596-DEAB-4E69-A38E-E2EF9B65F05F}">
      <dsp:nvSpPr>
        <dsp:cNvPr id="0" name=""/>
        <dsp:cNvSpPr/>
      </dsp:nvSpPr>
      <dsp:spPr>
        <a:xfrm>
          <a:off x="2535510" y="0"/>
          <a:ext cx="2302371" cy="31427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 WILL TAKE IN A property CALLED “background-image” WITH A VALUE CALLED “</a:t>
          </a:r>
          <a:r>
            <a:rPr lang="en-US" sz="1800" kern="1200" dirty="0" err="1"/>
            <a:t>url</a:t>
          </a:r>
          <a:r>
            <a:rPr lang="en-US" sz="1800" kern="1200" dirty="0"/>
            <a:t>”</a:t>
          </a:r>
        </a:p>
      </dsp:txBody>
      <dsp:txXfrm>
        <a:off x="2535510" y="1194233"/>
        <a:ext cx="2302371" cy="1885632"/>
      </dsp:txXfrm>
    </dsp:sp>
    <dsp:sp modelId="{26228C40-2078-419C-8C51-FEBEFC169F64}">
      <dsp:nvSpPr>
        <dsp:cNvPr id="0" name=""/>
        <dsp:cNvSpPr/>
      </dsp:nvSpPr>
      <dsp:spPr>
        <a:xfrm>
          <a:off x="3215287" y="314272"/>
          <a:ext cx="942816" cy="9428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53359" y="452344"/>
        <a:ext cx="666672" cy="666672"/>
      </dsp:txXfrm>
    </dsp:sp>
    <dsp:sp modelId="{1FE70907-FEA5-466E-BA68-A98E58D28DE0}">
      <dsp:nvSpPr>
        <dsp:cNvPr id="0" name=""/>
        <dsp:cNvSpPr/>
      </dsp:nvSpPr>
      <dsp:spPr>
        <a:xfrm>
          <a:off x="2535510" y="3142649"/>
          <a:ext cx="230237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8DD005-E201-49FD-B899-448640585F6F}">
      <dsp:nvSpPr>
        <dsp:cNvPr id="0" name=""/>
        <dsp:cNvSpPr/>
      </dsp:nvSpPr>
      <dsp:spPr>
        <a:xfrm>
          <a:off x="5068118" y="0"/>
          <a:ext cx="2302371" cy="31427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 THE URL OF YOUR IMAGE IN PARENTHESIS AFTER </a:t>
          </a:r>
          <a:r>
            <a:rPr lang="en-US" sz="2000" kern="1200" dirty="0" err="1"/>
            <a:t>url</a:t>
          </a:r>
          <a:endParaRPr lang="en-US" sz="2000" kern="1200" dirty="0"/>
        </a:p>
      </dsp:txBody>
      <dsp:txXfrm>
        <a:off x="5068118" y="1194233"/>
        <a:ext cx="2302371" cy="1885632"/>
      </dsp:txXfrm>
    </dsp:sp>
    <dsp:sp modelId="{34085637-B5F1-4019-929F-7DC9176F915B}">
      <dsp:nvSpPr>
        <dsp:cNvPr id="0" name=""/>
        <dsp:cNvSpPr/>
      </dsp:nvSpPr>
      <dsp:spPr>
        <a:xfrm>
          <a:off x="5747895" y="314272"/>
          <a:ext cx="942816" cy="94281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885967" y="452344"/>
        <a:ext cx="666672" cy="666672"/>
      </dsp:txXfrm>
    </dsp:sp>
    <dsp:sp modelId="{5AF1C9A4-3BC3-489C-805D-6D680BF34A69}">
      <dsp:nvSpPr>
        <dsp:cNvPr id="0" name=""/>
        <dsp:cNvSpPr/>
      </dsp:nvSpPr>
      <dsp:spPr>
        <a:xfrm>
          <a:off x="5068118" y="3142649"/>
          <a:ext cx="2302371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8B866-75E7-4F15-91E0-941CAD5CA97C}">
      <dsp:nvSpPr>
        <dsp:cNvPr id="0" name=""/>
        <dsp:cNvSpPr/>
      </dsp:nvSpPr>
      <dsp:spPr>
        <a:xfrm>
          <a:off x="7600726" y="0"/>
          <a:ext cx="2302371" cy="314272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DON’T FORGET A SEMICOLON AFTER YOUR URL AND TO WRAP THE URL INSIDE QUOTATIONS</a:t>
          </a:r>
        </a:p>
      </dsp:txBody>
      <dsp:txXfrm>
        <a:off x="7600726" y="1194233"/>
        <a:ext cx="2302371" cy="1885632"/>
      </dsp:txXfrm>
    </dsp:sp>
    <dsp:sp modelId="{3D436239-786B-4BC5-AE14-123F97F59638}">
      <dsp:nvSpPr>
        <dsp:cNvPr id="0" name=""/>
        <dsp:cNvSpPr/>
      </dsp:nvSpPr>
      <dsp:spPr>
        <a:xfrm>
          <a:off x="8280504" y="314272"/>
          <a:ext cx="942816" cy="9428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418576" y="452344"/>
        <a:ext cx="666672" cy="666672"/>
      </dsp:txXfrm>
    </dsp:sp>
    <dsp:sp modelId="{282B3C71-736E-4819-93A3-62080A597515}">
      <dsp:nvSpPr>
        <dsp:cNvPr id="0" name=""/>
        <dsp:cNvSpPr/>
      </dsp:nvSpPr>
      <dsp:spPr>
        <a:xfrm>
          <a:off x="7600726" y="3142649"/>
          <a:ext cx="23023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remote-access/web-server/apache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defaul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08D6-017E-42FD-BDAD-355A6EA25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4" name="Picture 2" descr="Image result for raspberry pi 3B transparent background">
            <a:extLst>
              <a:ext uri="{FF2B5EF4-FFF2-40B4-BE49-F238E27FC236}">
                <a16:creationId xmlns:a16="http://schemas.microsoft.com/office/drawing/2014/main" id="{1FA1F10A-60C1-4CB1-AEC3-0DD84CD88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9996" l="9851" r="88657">
                        <a14:foregroundMark x1="53480" y1="73130" x2="53480" y2="73130"/>
                        <a14:foregroundMark x1="28138" y1="50046" x2="28138" y2="50046"/>
                        <a14:foregroundMark x1="28435" y1="48199" x2="28435" y2="48199"/>
                        <a14:foregroundMark x1="50506" y1="72669" x2="50506" y2="72669"/>
                        <a14:foregroundMark x1="36823" y1="61588" x2="36823" y2="61588"/>
                        <a14:foregroundMark x1="37418" y1="61588" x2="37418" y2="61588"/>
                        <a14:foregroundMark x1="38311" y1="60665" x2="38311" y2="60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2" b="4"/>
          <a:stretch/>
        </p:blipFill>
        <p:spPr bwMode="auto">
          <a:xfrm>
            <a:off x="4593622" y="-940826"/>
            <a:ext cx="8537331" cy="558978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710B5-1311-45A9-B710-611A49EA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WHY IS MY BACKGROUND REPEATING?</a:t>
            </a:r>
            <a:endParaRPr lang="en-US" dirty="0"/>
          </a:p>
        </p:txBody>
      </p:sp>
      <p:sp useBgFill="1">
        <p:nvSpPr>
          <p:cNvPr id="5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8582-99E2-4BA8-9924-D16E4D0C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800" dirty="0"/>
              <a:t>ATTRIBUTES NEEDED</a:t>
            </a:r>
          </a:p>
          <a:p>
            <a:pPr lvl="1"/>
            <a:r>
              <a:rPr lang="en-US" sz="2400" i="1" dirty="0"/>
              <a:t>background-repeat</a:t>
            </a:r>
          </a:p>
          <a:p>
            <a:pPr lvl="1"/>
            <a:r>
              <a:rPr lang="en-US" sz="2400" i="1" dirty="0"/>
              <a:t>background-size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29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5735F-3F8A-41C7-9E2A-5413B9F1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Downloads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9F8F-69D3-4C73-B00E-4704AF00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APACHE WEB SERVER</a:t>
            </a:r>
          </a:p>
          <a:p>
            <a:pPr lvl="1"/>
            <a:r>
              <a:rPr lang="en-US" sz="1800">
                <a:hlinkClick r:id="rId2"/>
              </a:rPr>
              <a:t>https://www.raspberrypi.org/documentation/remote-access/web-server/apache.md</a:t>
            </a:r>
            <a:endParaRPr lang="en-US" sz="1800"/>
          </a:p>
          <a:p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720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E2B7-60C7-4DDC-84AF-30737821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YOUR WEBSERVER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5EF0-911E-45BF-93DE-145C5815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FIND WHAT YOUR PI’S IP ADDRESS IS</a:t>
            </a:r>
          </a:p>
          <a:p>
            <a:pPr lvl="1"/>
            <a:r>
              <a:rPr lang="en-US" dirty="0"/>
              <a:t>hostname -I</a:t>
            </a:r>
          </a:p>
          <a:p>
            <a:r>
              <a:rPr lang="en-US" dirty="0"/>
              <a:t>YOU SHOULD SEE AN APAPCHE2 DEBIAN DEFAULT WEB PAGE</a:t>
            </a:r>
          </a:p>
          <a:p>
            <a:r>
              <a:rPr lang="en-US" dirty="0"/>
              <a:t>NOW LET’S GET INTO EDITING THE WEB PAGE!</a:t>
            </a:r>
          </a:p>
        </p:txBody>
      </p:sp>
      <p:pic>
        <p:nvPicPr>
          <p:cNvPr id="4" name="Picture 2" descr="Apache success message">
            <a:extLst>
              <a:ext uri="{FF2B5EF4-FFF2-40B4-BE49-F238E27FC236}">
                <a16:creationId xmlns:a16="http://schemas.microsoft.com/office/drawing/2014/main" id="{3B3F649A-AC14-470D-A140-E78F57703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384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3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C8F-A3A2-41C4-B465-D8303E74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EDITING YOUR WEB PAGE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32FF0-6028-44D1-BFA1-980FBC74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8" y="1997630"/>
            <a:ext cx="6077208" cy="30386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C916-9F96-431C-89F0-1AA8B3D0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63" y="1997630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NAVIGATE TO THE DIRECTORY CONTAINING THE HTML FILE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cd /var/www/html</a:t>
            </a:r>
          </a:p>
          <a:p>
            <a:pPr>
              <a:lnSpc>
                <a:spcPct val="110000"/>
              </a:lnSpc>
            </a:pPr>
            <a:r>
              <a:rPr lang="en-US" dirty="0"/>
              <a:t>CHANGE THE OWNERSHIP OF THE FILE TO ALLOW US TO EDIT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[USER_NAME]: index.html		# “pi” IS DEFAULT USER NAME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79EB-EAA7-44C5-A563-218E6DB9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BASIC HTML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B0B4B-1B0E-4666-BD42-1BC4EB9B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0" y="2249487"/>
            <a:ext cx="3176936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E9CD-F933-468D-801E-DEC773E4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GREAT RESOURCE FOR HTML</a:t>
            </a:r>
          </a:p>
          <a:p>
            <a:pPr lvl="1"/>
            <a:r>
              <a:rPr lang="en-US" dirty="0">
                <a:hlinkClick r:id="rId4"/>
              </a:rPr>
              <a:t>https://www.w3schools.com/html/default.asp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7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905-843E-4178-9B3D-D14CBE99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AC05-F18D-4822-8041-E60FF6C6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i="1" dirty="0" err="1"/>
              <a:t>tagname</a:t>
            </a:r>
            <a:r>
              <a:rPr lang="en-US" dirty="0"/>
              <a:t>&gt;content goes here...&lt;/</a:t>
            </a:r>
            <a:r>
              <a:rPr lang="en-US" i="1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DEFINE HTML HEADINGS</a:t>
            </a:r>
          </a:p>
          <a:p>
            <a:pPr lvl="1"/>
            <a:r>
              <a:rPr lang="en-US" dirty="0"/>
              <a:t>&lt;h1&gt; to &lt;h6&gt;</a:t>
            </a:r>
          </a:p>
          <a:p>
            <a:r>
              <a:rPr lang="en-US" dirty="0"/>
              <a:t>DEFINE A PARAGRAPH HEADING</a:t>
            </a:r>
          </a:p>
          <a:p>
            <a:pPr lvl="1"/>
            <a:r>
              <a:rPr lang="en-US" dirty="0"/>
              <a:t>&lt;p&gt;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B1FCA-EF38-4CE8-A925-19478555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43" y="3887489"/>
            <a:ext cx="6192198" cy="21053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5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4BD-C30D-44A9-98F3-71EA9C28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Style attribute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0C3F7-6EA8-438C-B770-52328560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7" y="1357920"/>
            <a:ext cx="4387002" cy="5075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35D7-1918-4EAC-881D-C870EDA7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9599"/>
            <a:ext cx="5357861" cy="4127305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i="1" dirty="0" err="1"/>
              <a:t>tagname</a:t>
            </a:r>
            <a:r>
              <a:rPr lang="en-US" dirty="0"/>
              <a:t> style=“</a:t>
            </a:r>
            <a:r>
              <a:rPr lang="en-US" dirty="0" err="1"/>
              <a:t>property:value</a:t>
            </a:r>
            <a:r>
              <a:rPr lang="en-US" dirty="0"/>
              <a:t>;“&gt;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 err="1"/>
              <a:t>background-color:</a:t>
            </a:r>
            <a:r>
              <a:rPr lang="en-US" i="1" dirty="0" err="1"/>
              <a:t>color</a:t>
            </a:r>
            <a:endParaRPr lang="en-US" dirty="0"/>
          </a:p>
          <a:p>
            <a:pPr lvl="2"/>
            <a:r>
              <a:rPr lang="en-US" dirty="0" err="1"/>
              <a:t>color:</a:t>
            </a:r>
            <a:r>
              <a:rPr lang="en-US" i="1" dirty="0" err="1"/>
              <a:t>color</a:t>
            </a:r>
            <a:endParaRPr lang="en-US" dirty="0"/>
          </a:p>
          <a:p>
            <a:pPr lvl="2"/>
            <a:r>
              <a:rPr lang="en-US" dirty="0" err="1"/>
              <a:t>font-family:</a:t>
            </a:r>
            <a:r>
              <a:rPr lang="en-US" i="1" dirty="0" err="1"/>
              <a:t>font</a:t>
            </a:r>
            <a:endParaRPr lang="en-US" dirty="0"/>
          </a:p>
          <a:p>
            <a:pPr lvl="2"/>
            <a:r>
              <a:rPr lang="en-US" dirty="0" err="1"/>
              <a:t>font-size:</a:t>
            </a:r>
            <a:r>
              <a:rPr lang="en-US" i="1" dirty="0" err="1"/>
              <a:t>percentage</a:t>
            </a:r>
            <a:r>
              <a:rPr lang="en-US" dirty="0"/>
              <a:t>%</a:t>
            </a:r>
          </a:p>
          <a:p>
            <a:pPr lvl="2"/>
            <a:r>
              <a:rPr lang="en-US" dirty="0" err="1"/>
              <a:t>text-align:</a:t>
            </a:r>
            <a:r>
              <a:rPr lang="en-US" i="1" dirty="0" err="1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42115-ABC6-442D-BF83-5BF41245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3932D4-D86A-475E-9162-ED557C749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3081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94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C62C-7D90-490C-85E7-CC07E8C7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BACKGROUND IMAGE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369BB6-8249-4808-B361-D8F697AA4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07766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92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WEB SERVER</vt:lpstr>
      <vt:lpstr>Downloads</vt:lpstr>
      <vt:lpstr>TEST YOUR WEBSERVER</vt:lpstr>
      <vt:lpstr>EDITING YOUR WEB PAGE</vt:lpstr>
      <vt:lpstr>BASIC HTML SYNTAX</vt:lpstr>
      <vt:lpstr>TAGs</vt:lpstr>
      <vt:lpstr>Style attribute</vt:lpstr>
      <vt:lpstr>images</vt:lpstr>
      <vt:lpstr>BACKGROUND IMAGE</vt:lpstr>
      <vt:lpstr>WHY IS MY BACKGROUND REPEATING?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dc:creator>Corey Cline</dc:creator>
  <cp:lastModifiedBy>Chance Cuddeback</cp:lastModifiedBy>
  <cp:revision>1</cp:revision>
  <dcterms:created xsi:type="dcterms:W3CDTF">2019-06-09T00:03:30Z</dcterms:created>
  <dcterms:modified xsi:type="dcterms:W3CDTF">2019-06-10T01:49:04Z</dcterms:modified>
</cp:coreProperties>
</file>