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2"/>
  </p:notesMasterIdLst>
  <p:sldIdLst>
    <p:sldId id="268" r:id="rId2"/>
    <p:sldId id="269" r:id="rId3"/>
    <p:sldId id="270" r:id="rId4"/>
    <p:sldId id="271" r:id="rId5"/>
    <p:sldId id="272" r:id="rId6"/>
    <p:sldId id="261" r:id="rId7"/>
    <p:sldId id="262" r:id="rId8"/>
    <p:sldId id="273" r:id="rId9"/>
    <p:sldId id="256" r:id="rId10"/>
    <p:sldId id="257" r:id="rId11"/>
    <p:sldId id="258" r:id="rId12"/>
    <p:sldId id="275" r:id="rId13"/>
    <p:sldId id="259" r:id="rId14"/>
    <p:sldId id="260" r:id="rId15"/>
    <p:sldId id="263" r:id="rId16"/>
    <p:sldId id="264" r:id="rId17"/>
    <p:sldId id="265" r:id="rId18"/>
    <p:sldId id="266" r:id="rId19"/>
    <p:sldId id="267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1" d="100"/>
          <a:sy n="81" d="100"/>
        </p:scale>
        <p:origin x="46" y="1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8B7515-0386-4C8D-8528-0A7440E92AA3}" type="doc">
      <dgm:prSet loTypeId="urn:microsoft.com/office/officeart/2005/8/layout/process4" loCatId="process" qsTypeId="urn:microsoft.com/office/officeart/2005/8/quickstyle/simple5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FA63482E-1F37-4E4B-BA88-CC26C035897A}">
      <dgm:prSet custT="1"/>
      <dgm:spPr/>
      <dgm:t>
        <a:bodyPr/>
        <a:lstStyle/>
        <a:p>
          <a:r>
            <a:rPr lang="en-US" sz="3200" dirty="0"/>
            <a:t>&lt;</a:t>
          </a:r>
          <a:r>
            <a:rPr lang="en-US" sz="3200" dirty="0" err="1"/>
            <a:t>img</a:t>
          </a:r>
          <a:r>
            <a:rPr lang="en-US" sz="3200" dirty="0"/>
            <a:t> </a:t>
          </a:r>
          <a:r>
            <a:rPr lang="en-US" sz="3200" dirty="0" err="1"/>
            <a:t>src</a:t>
          </a:r>
          <a:r>
            <a:rPr lang="en-US" sz="3200" dirty="0"/>
            <a:t>=“</a:t>
          </a:r>
          <a:r>
            <a:rPr lang="en-US" sz="3200" i="1" dirty="0" err="1"/>
            <a:t>url</a:t>
          </a:r>
          <a:r>
            <a:rPr lang="en-US" sz="3200" i="1" dirty="0"/>
            <a:t>”&gt;</a:t>
          </a:r>
          <a:endParaRPr lang="en-US" sz="1900" dirty="0"/>
        </a:p>
      </dgm:t>
    </dgm:pt>
    <dgm:pt modelId="{1E22DF05-B2F9-4080-8BE4-1E189C30BF66}" type="parTrans" cxnId="{E61A63C9-4C43-4C3D-BCA1-C6A3E84C0FAB}">
      <dgm:prSet/>
      <dgm:spPr/>
      <dgm:t>
        <a:bodyPr/>
        <a:lstStyle/>
        <a:p>
          <a:endParaRPr lang="en-US"/>
        </a:p>
      </dgm:t>
    </dgm:pt>
    <dgm:pt modelId="{2C8FDBA8-9871-4532-9B75-1868D5FCA161}" type="sibTrans" cxnId="{E61A63C9-4C43-4C3D-BCA1-C6A3E84C0FAB}">
      <dgm:prSet/>
      <dgm:spPr/>
      <dgm:t>
        <a:bodyPr/>
        <a:lstStyle/>
        <a:p>
          <a:endParaRPr lang="en-US"/>
        </a:p>
      </dgm:t>
    </dgm:pt>
    <dgm:pt modelId="{2E36C6FA-0548-46E2-A7DA-75F5343635F8}">
      <dgm:prSet/>
      <dgm:spPr/>
      <dgm:t>
        <a:bodyPr/>
        <a:lstStyle/>
        <a:p>
          <a:r>
            <a:rPr lang="en-US"/>
            <a:t>USE THE style ATTRIBUTE WITH width AND height PROPERTIES TO PLAY AROUND WITH IMAGE DIMENSIONS</a:t>
          </a:r>
        </a:p>
      </dgm:t>
    </dgm:pt>
    <dgm:pt modelId="{A807EB41-7845-4E83-8422-B78E10807307}" type="parTrans" cxnId="{13BA00E5-F076-4A6B-A63E-6B5E20A97C4A}">
      <dgm:prSet/>
      <dgm:spPr/>
      <dgm:t>
        <a:bodyPr/>
        <a:lstStyle/>
        <a:p>
          <a:endParaRPr lang="en-US"/>
        </a:p>
      </dgm:t>
    </dgm:pt>
    <dgm:pt modelId="{9EFD4817-A750-40E7-A219-88DD27282A4B}" type="sibTrans" cxnId="{13BA00E5-F076-4A6B-A63E-6B5E20A97C4A}">
      <dgm:prSet/>
      <dgm:spPr/>
      <dgm:t>
        <a:bodyPr/>
        <a:lstStyle/>
        <a:p>
          <a:endParaRPr lang="en-US"/>
        </a:p>
      </dgm:t>
    </dgm:pt>
    <dgm:pt modelId="{649D63AD-DD28-4D6D-8BB9-E0A0363769EA}">
      <dgm:prSet/>
      <dgm:spPr/>
      <dgm:t>
        <a:bodyPr/>
        <a:lstStyle/>
        <a:p>
          <a:r>
            <a:rPr lang="en-US"/>
            <a:t>style=“width:[</a:t>
          </a:r>
          <a:r>
            <a:rPr lang="en-US" i="1"/>
            <a:t>pixels]</a:t>
          </a:r>
          <a:r>
            <a:rPr lang="en-US"/>
            <a:t>px; height:[</a:t>
          </a:r>
          <a:r>
            <a:rPr lang="en-US" i="1"/>
            <a:t>pixels]</a:t>
          </a:r>
          <a:r>
            <a:rPr lang="en-US"/>
            <a:t>px;”</a:t>
          </a:r>
        </a:p>
      </dgm:t>
    </dgm:pt>
    <dgm:pt modelId="{FF446035-9B8A-4F01-B1EF-D00AC2CF667D}" type="parTrans" cxnId="{34B3B62C-DAEC-43B7-9D31-148E8E36F0E1}">
      <dgm:prSet/>
      <dgm:spPr/>
      <dgm:t>
        <a:bodyPr/>
        <a:lstStyle/>
        <a:p>
          <a:endParaRPr lang="en-US"/>
        </a:p>
      </dgm:t>
    </dgm:pt>
    <dgm:pt modelId="{A0BCFF1F-21B2-4623-BD7F-EF2702CD6912}" type="sibTrans" cxnId="{34B3B62C-DAEC-43B7-9D31-148E8E36F0E1}">
      <dgm:prSet/>
      <dgm:spPr/>
      <dgm:t>
        <a:bodyPr/>
        <a:lstStyle/>
        <a:p>
          <a:endParaRPr lang="en-US"/>
        </a:p>
      </dgm:t>
    </dgm:pt>
    <dgm:pt modelId="{7750A23C-C56E-464A-800F-6DFECB5191BF}" type="pres">
      <dgm:prSet presAssocID="{CF8B7515-0386-4C8D-8528-0A7440E92AA3}" presName="Name0" presStyleCnt="0">
        <dgm:presLayoutVars>
          <dgm:dir/>
          <dgm:animLvl val="lvl"/>
          <dgm:resizeHandles val="exact"/>
        </dgm:presLayoutVars>
      </dgm:prSet>
      <dgm:spPr/>
    </dgm:pt>
    <dgm:pt modelId="{33A55FE1-15BA-42CB-81AE-D72FF8029416}" type="pres">
      <dgm:prSet presAssocID="{2E36C6FA-0548-46E2-A7DA-75F5343635F8}" presName="boxAndChildren" presStyleCnt="0"/>
      <dgm:spPr/>
    </dgm:pt>
    <dgm:pt modelId="{2279EBAB-EDD4-4100-B4E4-52572C43698D}" type="pres">
      <dgm:prSet presAssocID="{2E36C6FA-0548-46E2-A7DA-75F5343635F8}" presName="parentTextBox" presStyleLbl="node1" presStyleIdx="0" presStyleCnt="2"/>
      <dgm:spPr/>
    </dgm:pt>
    <dgm:pt modelId="{0015BE37-D3F1-4195-8753-70602459D423}" type="pres">
      <dgm:prSet presAssocID="{2E36C6FA-0548-46E2-A7DA-75F5343635F8}" presName="entireBox" presStyleLbl="node1" presStyleIdx="0" presStyleCnt="2"/>
      <dgm:spPr/>
    </dgm:pt>
    <dgm:pt modelId="{D1B2685C-A729-43D2-8035-E243E3A3917F}" type="pres">
      <dgm:prSet presAssocID="{2E36C6FA-0548-46E2-A7DA-75F5343635F8}" presName="descendantBox" presStyleCnt="0"/>
      <dgm:spPr/>
    </dgm:pt>
    <dgm:pt modelId="{594322DC-D3A3-424C-B36B-9E6299AC47A1}" type="pres">
      <dgm:prSet presAssocID="{649D63AD-DD28-4D6D-8BB9-E0A0363769EA}" presName="childTextBox" presStyleLbl="fgAccFollowNode1" presStyleIdx="0" presStyleCnt="1">
        <dgm:presLayoutVars>
          <dgm:bulletEnabled val="1"/>
        </dgm:presLayoutVars>
      </dgm:prSet>
      <dgm:spPr/>
    </dgm:pt>
    <dgm:pt modelId="{016C1432-0019-4BCB-B2A9-D6C86C6F1D64}" type="pres">
      <dgm:prSet presAssocID="{2C8FDBA8-9871-4532-9B75-1868D5FCA161}" presName="sp" presStyleCnt="0"/>
      <dgm:spPr/>
    </dgm:pt>
    <dgm:pt modelId="{ED73EF21-52B6-4C89-BAD6-88E30CF99A91}" type="pres">
      <dgm:prSet presAssocID="{FA63482E-1F37-4E4B-BA88-CC26C035897A}" presName="arrowAndChildren" presStyleCnt="0"/>
      <dgm:spPr/>
    </dgm:pt>
    <dgm:pt modelId="{9DFE12EF-C976-4436-A13A-C3615A87A8CD}" type="pres">
      <dgm:prSet presAssocID="{FA63482E-1F37-4E4B-BA88-CC26C035897A}" presName="parentTextArrow" presStyleLbl="node1" presStyleIdx="1" presStyleCnt="2"/>
      <dgm:spPr/>
    </dgm:pt>
  </dgm:ptLst>
  <dgm:cxnLst>
    <dgm:cxn modelId="{064C2C2B-ABE6-4358-90CB-CB6488D8A866}" type="presOf" srcId="{CF8B7515-0386-4C8D-8528-0A7440E92AA3}" destId="{7750A23C-C56E-464A-800F-6DFECB5191BF}" srcOrd="0" destOrd="0" presId="urn:microsoft.com/office/officeart/2005/8/layout/process4"/>
    <dgm:cxn modelId="{34B3B62C-DAEC-43B7-9D31-148E8E36F0E1}" srcId="{2E36C6FA-0548-46E2-A7DA-75F5343635F8}" destId="{649D63AD-DD28-4D6D-8BB9-E0A0363769EA}" srcOrd="0" destOrd="0" parTransId="{FF446035-9B8A-4F01-B1EF-D00AC2CF667D}" sibTransId="{A0BCFF1F-21B2-4623-BD7F-EF2702CD6912}"/>
    <dgm:cxn modelId="{ABDF7774-DB6E-4C8B-A903-87F3BBB6CCCB}" type="presOf" srcId="{2E36C6FA-0548-46E2-A7DA-75F5343635F8}" destId="{0015BE37-D3F1-4195-8753-70602459D423}" srcOrd="1" destOrd="0" presId="urn:microsoft.com/office/officeart/2005/8/layout/process4"/>
    <dgm:cxn modelId="{F754E493-98D0-4F84-AAE4-AC3B1B0D6D4D}" type="presOf" srcId="{2E36C6FA-0548-46E2-A7DA-75F5343635F8}" destId="{2279EBAB-EDD4-4100-B4E4-52572C43698D}" srcOrd="0" destOrd="0" presId="urn:microsoft.com/office/officeart/2005/8/layout/process4"/>
    <dgm:cxn modelId="{8F1E25A6-4AA8-4CC3-A713-A379B39AA022}" type="presOf" srcId="{FA63482E-1F37-4E4B-BA88-CC26C035897A}" destId="{9DFE12EF-C976-4436-A13A-C3615A87A8CD}" srcOrd="0" destOrd="0" presId="urn:microsoft.com/office/officeart/2005/8/layout/process4"/>
    <dgm:cxn modelId="{E61A63C9-4C43-4C3D-BCA1-C6A3E84C0FAB}" srcId="{CF8B7515-0386-4C8D-8528-0A7440E92AA3}" destId="{FA63482E-1F37-4E4B-BA88-CC26C035897A}" srcOrd="0" destOrd="0" parTransId="{1E22DF05-B2F9-4080-8BE4-1E189C30BF66}" sibTransId="{2C8FDBA8-9871-4532-9B75-1868D5FCA161}"/>
    <dgm:cxn modelId="{13BA00E5-F076-4A6B-A63E-6B5E20A97C4A}" srcId="{CF8B7515-0386-4C8D-8528-0A7440E92AA3}" destId="{2E36C6FA-0548-46E2-A7DA-75F5343635F8}" srcOrd="1" destOrd="0" parTransId="{A807EB41-7845-4E83-8422-B78E10807307}" sibTransId="{9EFD4817-A750-40E7-A219-88DD27282A4B}"/>
    <dgm:cxn modelId="{79C038E8-ECA5-4973-97D8-1F4551C2A437}" type="presOf" srcId="{649D63AD-DD28-4D6D-8BB9-E0A0363769EA}" destId="{594322DC-D3A3-424C-B36B-9E6299AC47A1}" srcOrd="0" destOrd="0" presId="urn:microsoft.com/office/officeart/2005/8/layout/process4"/>
    <dgm:cxn modelId="{A5377DF0-184A-4071-8114-F5479B047B1B}" type="presParOf" srcId="{7750A23C-C56E-464A-800F-6DFECB5191BF}" destId="{33A55FE1-15BA-42CB-81AE-D72FF8029416}" srcOrd="0" destOrd="0" presId="urn:microsoft.com/office/officeart/2005/8/layout/process4"/>
    <dgm:cxn modelId="{244F8045-E3B4-4E64-817F-D6934847DB76}" type="presParOf" srcId="{33A55FE1-15BA-42CB-81AE-D72FF8029416}" destId="{2279EBAB-EDD4-4100-B4E4-52572C43698D}" srcOrd="0" destOrd="0" presId="urn:microsoft.com/office/officeart/2005/8/layout/process4"/>
    <dgm:cxn modelId="{2970E99D-6A37-48D9-92EE-5CAB62E6BC5E}" type="presParOf" srcId="{33A55FE1-15BA-42CB-81AE-D72FF8029416}" destId="{0015BE37-D3F1-4195-8753-70602459D423}" srcOrd="1" destOrd="0" presId="urn:microsoft.com/office/officeart/2005/8/layout/process4"/>
    <dgm:cxn modelId="{C53A1499-0AAF-4CBD-8CD6-9ED16CDBD39E}" type="presParOf" srcId="{33A55FE1-15BA-42CB-81AE-D72FF8029416}" destId="{D1B2685C-A729-43D2-8035-E243E3A3917F}" srcOrd="2" destOrd="0" presId="urn:microsoft.com/office/officeart/2005/8/layout/process4"/>
    <dgm:cxn modelId="{5A80405C-CF9C-47AE-B3CA-DD6A9A310215}" type="presParOf" srcId="{D1B2685C-A729-43D2-8035-E243E3A3917F}" destId="{594322DC-D3A3-424C-B36B-9E6299AC47A1}" srcOrd="0" destOrd="0" presId="urn:microsoft.com/office/officeart/2005/8/layout/process4"/>
    <dgm:cxn modelId="{A7F8C231-AEEA-4997-B785-5C7FF1388983}" type="presParOf" srcId="{7750A23C-C56E-464A-800F-6DFECB5191BF}" destId="{016C1432-0019-4BCB-B2A9-D6C86C6F1D64}" srcOrd="1" destOrd="0" presId="urn:microsoft.com/office/officeart/2005/8/layout/process4"/>
    <dgm:cxn modelId="{157CF65D-6920-46C1-95F2-E90B4717AA8A}" type="presParOf" srcId="{7750A23C-C56E-464A-800F-6DFECB5191BF}" destId="{ED73EF21-52B6-4C89-BAD6-88E30CF99A91}" srcOrd="2" destOrd="0" presId="urn:microsoft.com/office/officeart/2005/8/layout/process4"/>
    <dgm:cxn modelId="{2764FF0F-CC2B-43D5-8236-CFE0B511C13B}" type="presParOf" srcId="{ED73EF21-52B6-4C89-BAD6-88E30CF99A91}" destId="{9DFE12EF-C976-4436-A13A-C3615A87A8C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153578D-7377-4262-BBA4-958D99C9F405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AA19197E-A765-45B0-A79A-FF2FE22B3779}">
      <dgm:prSet custT="1"/>
      <dgm:spPr/>
      <dgm:t>
        <a:bodyPr/>
        <a:lstStyle/>
        <a:p>
          <a:r>
            <a:rPr lang="en-US" sz="2000" dirty="0"/>
            <a:t>PUT THE style ATTRIBUTE WITHIN THE body TAG</a:t>
          </a:r>
        </a:p>
      </dgm:t>
    </dgm:pt>
    <dgm:pt modelId="{27E423F9-BF08-4A2A-9C42-B27ABEEC1A41}" type="parTrans" cxnId="{AB92AD13-1B14-4AC8-80FF-F56070BE32C1}">
      <dgm:prSet/>
      <dgm:spPr/>
      <dgm:t>
        <a:bodyPr/>
        <a:lstStyle/>
        <a:p>
          <a:endParaRPr lang="en-US"/>
        </a:p>
      </dgm:t>
    </dgm:pt>
    <dgm:pt modelId="{DF0001FE-2A9F-41D3-8431-625F1B8B2DB8}" type="sibTrans" cxnId="{AB92AD13-1B14-4AC8-80FF-F56070BE32C1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6EB54FC-6B8C-4B4C-A1E4-EDE2514B8FAE}">
      <dgm:prSet custT="1"/>
      <dgm:spPr/>
      <dgm:t>
        <a:bodyPr/>
        <a:lstStyle/>
        <a:p>
          <a:r>
            <a:rPr lang="en-US" sz="1800" dirty="0"/>
            <a:t>STYLE WILL TAKE IN A property CALLED “background-image” WITH A VALUE CALLED “</a:t>
          </a:r>
          <a:r>
            <a:rPr lang="en-US" sz="1800" dirty="0" err="1"/>
            <a:t>url</a:t>
          </a:r>
          <a:r>
            <a:rPr lang="en-US" sz="1800" dirty="0"/>
            <a:t>”</a:t>
          </a:r>
        </a:p>
      </dgm:t>
    </dgm:pt>
    <dgm:pt modelId="{F1B0BB2B-E904-4B65-87AC-79106125D480}" type="parTrans" cxnId="{116572AB-DBFE-4009-B4DE-AB7E31CB7FFF}">
      <dgm:prSet/>
      <dgm:spPr/>
      <dgm:t>
        <a:bodyPr/>
        <a:lstStyle/>
        <a:p>
          <a:endParaRPr lang="en-US"/>
        </a:p>
      </dgm:t>
    </dgm:pt>
    <dgm:pt modelId="{18E7C1EC-7075-433F-AFA7-9D55C5A7672F}" type="sibTrans" cxnId="{116572AB-DBFE-4009-B4DE-AB7E31CB7FF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EEEC489-1319-4A36-8A82-E3A53FD338A3}">
      <dgm:prSet custT="1"/>
      <dgm:spPr/>
      <dgm:t>
        <a:bodyPr/>
        <a:lstStyle/>
        <a:p>
          <a:r>
            <a:rPr lang="en-US" sz="2000" dirty="0"/>
            <a:t>PUT THE URL OF YOUR IMAGE IN PARENTHESIS AFTER </a:t>
          </a:r>
          <a:r>
            <a:rPr lang="en-US" sz="2000" dirty="0" err="1"/>
            <a:t>url</a:t>
          </a:r>
          <a:endParaRPr lang="en-US" sz="2000" dirty="0"/>
        </a:p>
      </dgm:t>
    </dgm:pt>
    <dgm:pt modelId="{58166ABD-1E0A-4DDF-BA6B-15CBCC625BEA}" type="parTrans" cxnId="{1F299CE0-60D8-4D9E-9BCC-4E170D19C6B2}">
      <dgm:prSet/>
      <dgm:spPr/>
      <dgm:t>
        <a:bodyPr/>
        <a:lstStyle/>
        <a:p>
          <a:endParaRPr lang="en-US"/>
        </a:p>
      </dgm:t>
    </dgm:pt>
    <dgm:pt modelId="{0AA055A6-52FB-4D3C-A885-279288808575}" type="sibTrans" cxnId="{1F299CE0-60D8-4D9E-9BCC-4E170D19C6B2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35D24BF1-C5FF-411E-8EA1-CF2FC7677DD0}">
      <dgm:prSet custT="1"/>
      <dgm:spPr/>
      <dgm:t>
        <a:bodyPr/>
        <a:lstStyle/>
        <a:p>
          <a:r>
            <a:rPr lang="en-US" sz="1800" dirty="0"/>
            <a:t>DON’T FORGET A SEMICOLON AFTER YOUR URL AND TO WRAP THE URL INSIDE QUOTATIONS</a:t>
          </a:r>
        </a:p>
      </dgm:t>
    </dgm:pt>
    <dgm:pt modelId="{8D77FA1F-7979-46C6-A0B5-2B569867FA6B}" type="parTrans" cxnId="{122679C8-6EE1-4A67-8A76-19F87928B169}">
      <dgm:prSet/>
      <dgm:spPr/>
      <dgm:t>
        <a:bodyPr/>
        <a:lstStyle/>
        <a:p>
          <a:endParaRPr lang="en-US"/>
        </a:p>
      </dgm:t>
    </dgm:pt>
    <dgm:pt modelId="{AA16F145-B2AA-41F8-95BC-83ACF6810362}" type="sibTrans" cxnId="{122679C8-6EE1-4A67-8A76-19F87928B16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6AAB06C-09F0-4AD4-81AA-EC156B745431}" type="pres">
      <dgm:prSet presAssocID="{A153578D-7377-4262-BBA4-958D99C9F405}" presName="Name0" presStyleCnt="0">
        <dgm:presLayoutVars>
          <dgm:animLvl val="lvl"/>
          <dgm:resizeHandles val="exact"/>
        </dgm:presLayoutVars>
      </dgm:prSet>
      <dgm:spPr/>
    </dgm:pt>
    <dgm:pt modelId="{C82C61B8-B949-4248-9347-6899AB14223C}" type="pres">
      <dgm:prSet presAssocID="{AA19197E-A765-45B0-A79A-FF2FE22B3779}" presName="compositeNode" presStyleCnt="0">
        <dgm:presLayoutVars>
          <dgm:bulletEnabled val="1"/>
        </dgm:presLayoutVars>
      </dgm:prSet>
      <dgm:spPr/>
    </dgm:pt>
    <dgm:pt modelId="{DFB1F7AA-45AB-42F5-94DA-046203E5677D}" type="pres">
      <dgm:prSet presAssocID="{AA19197E-A765-45B0-A79A-FF2FE22B3779}" presName="bgRect" presStyleLbl="bgAccFollowNode1" presStyleIdx="0" presStyleCnt="4"/>
      <dgm:spPr/>
    </dgm:pt>
    <dgm:pt modelId="{AB7CAAA5-2AD8-4B9E-B19B-94F3AEDD4A6F}" type="pres">
      <dgm:prSet presAssocID="{DF0001FE-2A9F-41D3-8431-625F1B8B2DB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89975A4F-A549-4508-9480-DB170E7B2E38}" type="pres">
      <dgm:prSet presAssocID="{AA19197E-A765-45B0-A79A-FF2FE22B3779}" presName="bottomLine" presStyleLbl="alignNode1" presStyleIdx="1" presStyleCnt="8">
        <dgm:presLayoutVars/>
      </dgm:prSet>
      <dgm:spPr/>
    </dgm:pt>
    <dgm:pt modelId="{D0B0E10A-E7DE-4FB0-B3CF-11B4B87FF4E9}" type="pres">
      <dgm:prSet presAssocID="{AA19197E-A765-45B0-A79A-FF2FE22B3779}" presName="nodeText" presStyleLbl="bgAccFollowNode1" presStyleIdx="0" presStyleCnt="4">
        <dgm:presLayoutVars>
          <dgm:bulletEnabled val="1"/>
        </dgm:presLayoutVars>
      </dgm:prSet>
      <dgm:spPr/>
    </dgm:pt>
    <dgm:pt modelId="{D16F5006-CC4C-4EE4-85A4-A51F207C43B0}" type="pres">
      <dgm:prSet presAssocID="{DF0001FE-2A9F-41D3-8431-625F1B8B2DB8}" presName="sibTrans" presStyleCnt="0"/>
      <dgm:spPr/>
    </dgm:pt>
    <dgm:pt modelId="{A7F8E3A0-1322-4622-8A8A-936C5DEC27E3}" type="pres">
      <dgm:prSet presAssocID="{16EB54FC-6B8C-4B4C-A1E4-EDE2514B8FAE}" presName="compositeNode" presStyleCnt="0">
        <dgm:presLayoutVars>
          <dgm:bulletEnabled val="1"/>
        </dgm:presLayoutVars>
      </dgm:prSet>
      <dgm:spPr/>
    </dgm:pt>
    <dgm:pt modelId="{9A376596-DEAB-4E69-A38E-E2EF9B65F05F}" type="pres">
      <dgm:prSet presAssocID="{16EB54FC-6B8C-4B4C-A1E4-EDE2514B8FAE}" presName="bgRect" presStyleLbl="bgAccFollowNode1" presStyleIdx="1" presStyleCnt="4"/>
      <dgm:spPr/>
    </dgm:pt>
    <dgm:pt modelId="{26228C40-2078-419C-8C51-FEBEFC169F64}" type="pres">
      <dgm:prSet presAssocID="{18E7C1EC-7075-433F-AFA7-9D55C5A7672F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1FE70907-FEA5-466E-BA68-A98E58D28DE0}" type="pres">
      <dgm:prSet presAssocID="{16EB54FC-6B8C-4B4C-A1E4-EDE2514B8FAE}" presName="bottomLine" presStyleLbl="alignNode1" presStyleIdx="3" presStyleCnt="8">
        <dgm:presLayoutVars/>
      </dgm:prSet>
      <dgm:spPr/>
    </dgm:pt>
    <dgm:pt modelId="{2436D066-85C6-4631-9BFE-4A1E055C9140}" type="pres">
      <dgm:prSet presAssocID="{16EB54FC-6B8C-4B4C-A1E4-EDE2514B8FAE}" presName="nodeText" presStyleLbl="bgAccFollowNode1" presStyleIdx="1" presStyleCnt="4">
        <dgm:presLayoutVars>
          <dgm:bulletEnabled val="1"/>
        </dgm:presLayoutVars>
      </dgm:prSet>
      <dgm:spPr/>
    </dgm:pt>
    <dgm:pt modelId="{A8EF6312-F32F-4171-AFC8-A576742EBF22}" type="pres">
      <dgm:prSet presAssocID="{18E7C1EC-7075-433F-AFA7-9D55C5A7672F}" presName="sibTrans" presStyleCnt="0"/>
      <dgm:spPr/>
    </dgm:pt>
    <dgm:pt modelId="{4B4BC93B-4443-4B19-AE68-257B7F54C36B}" type="pres">
      <dgm:prSet presAssocID="{1EEEC489-1319-4A36-8A82-E3A53FD338A3}" presName="compositeNode" presStyleCnt="0">
        <dgm:presLayoutVars>
          <dgm:bulletEnabled val="1"/>
        </dgm:presLayoutVars>
      </dgm:prSet>
      <dgm:spPr/>
    </dgm:pt>
    <dgm:pt modelId="{5A8DD005-E201-49FD-B899-448640585F6F}" type="pres">
      <dgm:prSet presAssocID="{1EEEC489-1319-4A36-8A82-E3A53FD338A3}" presName="bgRect" presStyleLbl="bgAccFollowNode1" presStyleIdx="2" presStyleCnt="4"/>
      <dgm:spPr/>
    </dgm:pt>
    <dgm:pt modelId="{34085637-B5F1-4019-929F-7DC9176F915B}" type="pres">
      <dgm:prSet presAssocID="{0AA055A6-52FB-4D3C-A885-279288808575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AF1C9A4-3BC3-489C-805D-6D680BF34A69}" type="pres">
      <dgm:prSet presAssocID="{1EEEC489-1319-4A36-8A82-E3A53FD338A3}" presName="bottomLine" presStyleLbl="alignNode1" presStyleIdx="5" presStyleCnt="8">
        <dgm:presLayoutVars/>
      </dgm:prSet>
      <dgm:spPr/>
    </dgm:pt>
    <dgm:pt modelId="{B2DF099A-EE2A-4DE1-9C7D-25F5AAE0EEC9}" type="pres">
      <dgm:prSet presAssocID="{1EEEC489-1319-4A36-8A82-E3A53FD338A3}" presName="nodeText" presStyleLbl="bgAccFollowNode1" presStyleIdx="2" presStyleCnt="4">
        <dgm:presLayoutVars>
          <dgm:bulletEnabled val="1"/>
        </dgm:presLayoutVars>
      </dgm:prSet>
      <dgm:spPr/>
    </dgm:pt>
    <dgm:pt modelId="{5D63D01B-E48A-4C0F-8309-CE31C6F332A2}" type="pres">
      <dgm:prSet presAssocID="{0AA055A6-52FB-4D3C-A885-279288808575}" presName="sibTrans" presStyleCnt="0"/>
      <dgm:spPr/>
    </dgm:pt>
    <dgm:pt modelId="{26051DB7-6645-4240-99F2-B9CA358BCCD5}" type="pres">
      <dgm:prSet presAssocID="{35D24BF1-C5FF-411E-8EA1-CF2FC7677DD0}" presName="compositeNode" presStyleCnt="0">
        <dgm:presLayoutVars>
          <dgm:bulletEnabled val="1"/>
        </dgm:presLayoutVars>
      </dgm:prSet>
      <dgm:spPr/>
    </dgm:pt>
    <dgm:pt modelId="{6978B866-75E7-4F15-91E0-941CAD5CA97C}" type="pres">
      <dgm:prSet presAssocID="{35D24BF1-C5FF-411E-8EA1-CF2FC7677DD0}" presName="bgRect" presStyleLbl="bgAccFollowNode1" presStyleIdx="3" presStyleCnt="4"/>
      <dgm:spPr/>
    </dgm:pt>
    <dgm:pt modelId="{3D436239-786B-4BC5-AE14-123F97F59638}" type="pres">
      <dgm:prSet presAssocID="{AA16F145-B2AA-41F8-95BC-83ACF6810362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282B3C71-736E-4819-93A3-62080A597515}" type="pres">
      <dgm:prSet presAssocID="{35D24BF1-C5FF-411E-8EA1-CF2FC7677DD0}" presName="bottomLine" presStyleLbl="alignNode1" presStyleIdx="7" presStyleCnt="8">
        <dgm:presLayoutVars/>
      </dgm:prSet>
      <dgm:spPr/>
    </dgm:pt>
    <dgm:pt modelId="{773DCB26-F60A-4457-BBC9-559A8D17F04E}" type="pres">
      <dgm:prSet presAssocID="{35D24BF1-C5FF-411E-8EA1-CF2FC7677DD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181A1A0C-B7A4-46C9-86C4-AE36B52C31BE}" type="presOf" srcId="{35D24BF1-C5FF-411E-8EA1-CF2FC7677DD0}" destId="{773DCB26-F60A-4457-BBC9-559A8D17F04E}" srcOrd="1" destOrd="0" presId="urn:microsoft.com/office/officeart/2016/7/layout/BasicLinearProcessNumbered"/>
    <dgm:cxn modelId="{AB92AD13-1B14-4AC8-80FF-F56070BE32C1}" srcId="{A153578D-7377-4262-BBA4-958D99C9F405}" destId="{AA19197E-A765-45B0-A79A-FF2FE22B3779}" srcOrd="0" destOrd="0" parTransId="{27E423F9-BF08-4A2A-9C42-B27ABEEC1A41}" sibTransId="{DF0001FE-2A9F-41D3-8431-625F1B8B2DB8}"/>
    <dgm:cxn modelId="{3F54B918-A3D7-458A-AE54-6A2CFA136246}" type="presOf" srcId="{AA19197E-A765-45B0-A79A-FF2FE22B3779}" destId="{DFB1F7AA-45AB-42F5-94DA-046203E5677D}" srcOrd="0" destOrd="0" presId="urn:microsoft.com/office/officeart/2016/7/layout/BasicLinearProcessNumbered"/>
    <dgm:cxn modelId="{094ADB20-4B58-4FC8-AF21-631EB0FBD1A9}" type="presOf" srcId="{16EB54FC-6B8C-4B4C-A1E4-EDE2514B8FAE}" destId="{9A376596-DEAB-4E69-A38E-E2EF9B65F05F}" srcOrd="0" destOrd="0" presId="urn:microsoft.com/office/officeart/2016/7/layout/BasicLinearProcessNumbered"/>
    <dgm:cxn modelId="{BDD51368-3963-4E25-84F3-312A749799A4}" type="presOf" srcId="{AA16F145-B2AA-41F8-95BC-83ACF6810362}" destId="{3D436239-786B-4BC5-AE14-123F97F59638}" srcOrd="0" destOrd="0" presId="urn:microsoft.com/office/officeart/2016/7/layout/BasicLinearProcessNumbered"/>
    <dgm:cxn modelId="{4E159348-2D64-46F0-8499-149BF32B0134}" type="presOf" srcId="{0AA055A6-52FB-4D3C-A885-279288808575}" destId="{34085637-B5F1-4019-929F-7DC9176F915B}" srcOrd="0" destOrd="0" presId="urn:microsoft.com/office/officeart/2016/7/layout/BasicLinearProcessNumbered"/>
    <dgm:cxn modelId="{A9D2576C-4BA8-4585-B6B7-24099F63FBE7}" type="presOf" srcId="{DF0001FE-2A9F-41D3-8431-625F1B8B2DB8}" destId="{AB7CAAA5-2AD8-4B9E-B19B-94F3AEDD4A6F}" srcOrd="0" destOrd="0" presId="urn:microsoft.com/office/officeart/2016/7/layout/BasicLinearProcessNumbered"/>
    <dgm:cxn modelId="{9F255B75-C3D6-4383-B31A-9877EDD0FCDF}" type="presOf" srcId="{18E7C1EC-7075-433F-AFA7-9D55C5A7672F}" destId="{26228C40-2078-419C-8C51-FEBEFC169F64}" srcOrd="0" destOrd="0" presId="urn:microsoft.com/office/officeart/2016/7/layout/BasicLinearProcessNumbered"/>
    <dgm:cxn modelId="{14130C76-9E61-422A-AA6D-EE1D08DA0B26}" type="presOf" srcId="{1EEEC489-1319-4A36-8A82-E3A53FD338A3}" destId="{B2DF099A-EE2A-4DE1-9C7D-25F5AAE0EEC9}" srcOrd="1" destOrd="0" presId="urn:microsoft.com/office/officeart/2016/7/layout/BasicLinearProcessNumbered"/>
    <dgm:cxn modelId="{A2CC6087-AB66-4B54-B43E-8C57E963FF10}" type="presOf" srcId="{35D24BF1-C5FF-411E-8EA1-CF2FC7677DD0}" destId="{6978B866-75E7-4F15-91E0-941CAD5CA97C}" srcOrd="0" destOrd="0" presId="urn:microsoft.com/office/officeart/2016/7/layout/BasicLinearProcessNumbered"/>
    <dgm:cxn modelId="{F4BD798D-4466-4925-ACE6-0095741CFD6B}" type="presOf" srcId="{A153578D-7377-4262-BBA4-958D99C9F405}" destId="{66AAB06C-09F0-4AD4-81AA-EC156B745431}" srcOrd="0" destOrd="0" presId="urn:microsoft.com/office/officeart/2016/7/layout/BasicLinearProcessNumbered"/>
    <dgm:cxn modelId="{C3700D97-C729-4EB9-9EF9-C80615DDEDA4}" type="presOf" srcId="{AA19197E-A765-45B0-A79A-FF2FE22B3779}" destId="{D0B0E10A-E7DE-4FB0-B3CF-11B4B87FF4E9}" srcOrd="1" destOrd="0" presId="urn:microsoft.com/office/officeart/2016/7/layout/BasicLinearProcessNumbered"/>
    <dgm:cxn modelId="{116572AB-DBFE-4009-B4DE-AB7E31CB7FFF}" srcId="{A153578D-7377-4262-BBA4-958D99C9F405}" destId="{16EB54FC-6B8C-4B4C-A1E4-EDE2514B8FAE}" srcOrd="1" destOrd="0" parTransId="{F1B0BB2B-E904-4B65-87AC-79106125D480}" sibTransId="{18E7C1EC-7075-433F-AFA7-9D55C5A7672F}"/>
    <dgm:cxn modelId="{2FC444BF-E4D8-4D83-8F3D-A086E3110D77}" type="presOf" srcId="{1EEEC489-1319-4A36-8A82-E3A53FD338A3}" destId="{5A8DD005-E201-49FD-B899-448640585F6F}" srcOrd="0" destOrd="0" presId="urn:microsoft.com/office/officeart/2016/7/layout/BasicLinearProcessNumbered"/>
    <dgm:cxn modelId="{122679C8-6EE1-4A67-8A76-19F87928B169}" srcId="{A153578D-7377-4262-BBA4-958D99C9F405}" destId="{35D24BF1-C5FF-411E-8EA1-CF2FC7677DD0}" srcOrd="3" destOrd="0" parTransId="{8D77FA1F-7979-46C6-A0B5-2B569867FA6B}" sibTransId="{AA16F145-B2AA-41F8-95BC-83ACF6810362}"/>
    <dgm:cxn modelId="{1F299CE0-60D8-4D9E-9BCC-4E170D19C6B2}" srcId="{A153578D-7377-4262-BBA4-958D99C9F405}" destId="{1EEEC489-1319-4A36-8A82-E3A53FD338A3}" srcOrd="2" destOrd="0" parTransId="{58166ABD-1E0A-4DDF-BA6B-15CBCC625BEA}" sibTransId="{0AA055A6-52FB-4D3C-A885-279288808575}"/>
    <dgm:cxn modelId="{C079B7F0-1F08-481D-9957-20A64667518A}" type="presOf" srcId="{16EB54FC-6B8C-4B4C-A1E4-EDE2514B8FAE}" destId="{2436D066-85C6-4631-9BFE-4A1E055C9140}" srcOrd="1" destOrd="0" presId="urn:microsoft.com/office/officeart/2016/7/layout/BasicLinearProcessNumbered"/>
    <dgm:cxn modelId="{870D9F17-A073-4D13-A282-8DFB7A8D253D}" type="presParOf" srcId="{66AAB06C-09F0-4AD4-81AA-EC156B745431}" destId="{C82C61B8-B949-4248-9347-6899AB14223C}" srcOrd="0" destOrd="0" presId="urn:microsoft.com/office/officeart/2016/7/layout/BasicLinearProcessNumbered"/>
    <dgm:cxn modelId="{6FBF6177-42DB-4283-8AE9-226C0CCA3296}" type="presParOf" srcId="{C82C61B8-B949-4248-9347-6899AB14223C}" destId="{DFB1F7AA-45AB-42F5-94DA-046203E5677D}" srcOrd="0" destOrd="0" presId="urn:microsoft.com/office/officeart/2016/7/layout/BasicLinearProcessNumbered"/>
    <dgm:cxn modelId="{420B712A-22CE-4A6E-9877-15DEF76FDCBE}" type="presParOf" srcId="{C82C61B8-B949-4248-9347-6899AB14223C}" destId="{AB7CAAA5-2AD8-4B9E-B19B-94F3AEDD4A6F}" srcOrd="1" destOrd="0" presId="urn:microsoft.com/office/officeart/2016/7/layout/BasicLinearProcessNumbered"/>
    <dgm:cxn modelId="{18227420-5DE2-49EC-8B38-BB8FE6116A92}" type="presParOf" srcId="{C82C61B8-B949-4248-9347-6899AB14223C}" destId="{89975A4F-A549-4508-9480-DB170E7B2E38}" srcOrd="2" destOrd="0" presId="urn:microsoft.com/office/officeart/2016/7/layout/BasicLinearProcessNumbered"/>
    <dgm:cxn modelId="{9C8807A0-1CC1-4527-9919-928DA2ECB2BD}" type="presParOf" srcId="{C82C61B8-B949-4248-9347-6899AB14223C}" destId="{D0B0E10A-E7DE-4FB0-B3CF-11B4B87FF4E9}" srcOrd="3" destOrd="0" presId="urn:microsoft.com/office/officeart/2016/7/layout/BasicLinearProcessNumbered"/>
    <dgm:cxn modelId="{4DE220C6-CD96-4909-8263-F35FD46C72F4}" type="presParOf" srcId="{66AAB06C-09F0-4AD4-81AA-EC156B745431}" destId="{D16F5006-CC4C-4EE4-85A4-A51F207C43B0}" srcOrd="1" destOrd="0" presId="urn:microsoft.com/office/officeart/2016/7/layout/BasicLinearProcessNumbered"/>
    <dgm:cxn modelId="{73224CC2-DF3E-47C9-8E8D-E4DE6F21702F}" type="presParOf" srcId="{66AAB06C-09F0-4AD4-81AA-EC156B745431}" destId="{A7F8E3A0-1322-4622-8A8A-936C5DEC27E3}" srcOrd="2" destOrd="0" presId="urn:microsoft.com/office/officeart/2016/7/layout/BasicLinearProcessNumbered"/>
    <dgm:cxn modelId="{B675E40F-E6EE-4AE2-A04C-5296282510C6}" type="presParOf" srcId="{A7F8E3A0-1322-4622-8A8A-936C5DEC27E3}" destId="{9A376596-DEAB-4E69-A38E-E2EF9B65F05F}" srcOrd="0" destOrd="0" presId="urn:microsoft.com/office/officeart/2016/7/layout/BasicLinearProcessNumbered"/>
    <dgm:cxn modelId="{516282BC-6375-4EF0-9D10-E56803B1F883}" type="presParOf" srcId="{A7F8E3A0-1322-4622-8A8A-936C5DEC27E3}" destId="{26228C40-2078-419C-8C51-FEBEFC169F64}" srcOrd="1" destOrd="0" presId="urn:microsoft.com/office/officeart/2016/7/layout/BasicLinearProcessNumbered"/>
    <dgm:cxn modelId="{73BC8DF0-0A3E-4802-A7DD-2172359D13A5}" type="presParOf" srcId="{A7F8E3A0-1322-4622-8A8A-936C5DEC27E3}" destId="{1FE70907-FEA5-466E-BA68-A98E58D28DE0}" srcOrd="2" destOrd="0" presId="urn:microsoft.com/office/officeart/2016/7/layout/BasicLinearProcessNumbered"/>
    <dgm:cxn modelId="{48934B23-3DE1-42F1-9ACE-76C6A72C8521}" type="presParOf" srcId="{A7F8E3A0-1322-4622-8A8A-936C5DEC27E3}" destId="{2436D066-85C6-4631-9BFE-4A1E055C9140}" srcOrd="3" destOrd="0" presId="urn:microsoft.com/office/officeart/2016/7/layout/BasicLinearProcessNumbered"/>
    <dgm:cxn modelId="{D2A711CB-781A-421A-9E93-18EA720756AB}" type="presParOf" srcId="{66AAB06C-09F0-4AD4-81AA-EC156B745431}" destId="{A8EF6312-F32F-4171-AFC8-A576742EBF22}" srcOrd="3" destOrd="0" presId="urn:microsoft.com/office/officeart/2016/7/layout/BasicLinearProcessNumbered"/>
    <dgm:cxn modelId="{66C7319A-3043-4516-A8B6-33ACDBFE13CA}" type="presParOf" srcId="{66AAB06C-09F0-4AD4-81AA-EC156B745431}" destId="{4B4BC93B-4443-4B19-AE68-257B7F54C36B}" srcOrd="4" destOrd="0" presId="urn:microsoft.com/office/officeart/2016/7/layout/BasicLinearProcessNumbered"/>
    <dgm:cxn modelId="{9AB824C5-B9D3-4444-86F6-774CAB5BC3A5}" type="presParOf" srcId="{4B4BC93B-4443-4B19-AE68-257B7F54C36B}" destId="{5A8DD005-E201-49FD-B899-448640585F6F}" srcOrd="0" destOrd="0" presId="urn:microsoft.com/office/officeart/2016/7/layout/BasicLinearProcessNumbered"/>
    <dgm:cxn modelId="{32FADFE6-0FCB-4424-A716-FEDA0252FC26}" type="presParOf" srcId="{4B4BC93B-4443-4B19-AE68-257B7F54C36B}" destId="{34085637-B5F1-4019-929F-7DC9176F915B}" srcOrd="1" destOrd="0" presId="urn:microsoft.com/office/officeart/2016/7/layout/BasicLinearProcessNumbered"/>
    <dgm:cxn modelId="{19483FAB-CF36-4209-8C1F-821A3A2277E9}" type="presParOf" srcId="{4B4BC93B-4443-4B19-AE68-257B7F54C36B}" destId="{5AF1C9A4-3BC3-489C-805D-6D680BF34A69}" srcOrd="2" destOrd="0" presId="urn:microsoft.com/office/officeart/2016/7/layout/BasicLinearProcessNumbered"/>
    <dgm:cxn modelId="{6C778894-FAFB-4360-8BCF-501F68CA2528}" type="presParOf" srcId="{4B4BC93B-4443-4B19-AE68-257B7F54C36B}" destId="{B2DF099A-EE2A-4DE1-9C7D-25F5AAE0EEC9}" srcOrd="3" destOrd="0" presId="urn:microsoft.com/office/officeart/2016/7/layout/BasicLinearProcessNumbered"/>
    <dgm:cxn modelId="{3F3844E6-2311-4A17-A210-7FA2C6B97B30}" type="presParOf" srcId="{66AAB06C-09F0-4AD4-81AA-EC156B745431}" destId="{5D63D01B-E48A-4C0F-8309-CE31C6F332A2}" srcOrd="5" destOrd="0" presId="urn:microsoft.com/office/officeart/2016/7/layout/BasicLinearProcessNumbered"/>
    <dgm:cxn modelId="{D6919EF4-3EE7-451E-BBAC-8698AF9CC889}" type="presParOf" srcId="{66AAB06C-09F0-4AD4-81AA-EC156B745431}" destId="{26051DB7-6645-4240-99F2-B9CA358BCCD5}" srcOrd="6" destOrd="0" presId="urn:microsoft.com/office/officeart/2016/7/layout/BasicLinearProcessNumbered"/>
    <dgm:cxn modelId="{EADF7C7B-8578-4EC3-888F-EFE75296D28B}" type="presParOf" srcId="{26051DB7-6645-4240-99F2-B9CA358BCCD5}" destId="{6978B866-75E7-4F15-91E0-941CAD5CA97C}" srcOrd="0" destOrd="0" presId="urn:microsoft.com/office/officeart/2016/7/layout/BasicLinearProcessNumbered"/>
    <dgm:cxn modelId="{473C31B8-0FA0-4C86-99BE-5887DC30CC91}" type="presParOf" srcId="{26051DB7-6645-4240-99F2-B9CA358BCCD5}" destId="{3D436239-786B-4BC5-AE14-123F97F59638}" srcOrd="1" destOrd="0" presId="urn:microsoft.com/office/officeart/2016/7/layout/BasicLinearProcessNumbered"/>
    <dgm:cxn modelId="{4E811A23-F78C-41BB-A20D-1428907CECDD}" type="presParOf" srcId="{26051DB7-6645-4240-99F2-B9CA358BCCD5}" destId="{282B3C71-736E-4819-93A3-62080A597515}" srcOrd="2" destOrd="0" presId="urn:microsoft.com/office/officeart/2016/7/layout/BasicLinearProcessNumbered"/>
    <dgm:cxn modelId="{1ACD7BFB-C677-47D8-AEA0-2594939F2149}" type="presParOf" srcId="{26051DB7-6645-4240-99F2-B9CA358BCCD5}" destId="{773DCB26-F60A-4457-BBC9-559A8D17F04E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15BE37-D3F1-4195-8753-70602459D423}">
      <dsp:nvSpPr>
        <dsp:cNvPr id="0" name=""/>
        <dsp:cNvSpPr/>
      </dsp:nvSpPr>
      <dsp:spPr>
        <a:xfrm>
          <a:off x="0" y="2137610"/>
          <a:ext cx="9906000" cy="1402504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35128" tIns="135128" rIns="135128" bIns="135128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THE style ATTRIBUTE WITH width AND height PROPERTIES TO PLAY AROUND WITH IMAGE DIMENSIONS</a:t>
          </a:r>
        </a:p>
      </dsp:txBody>
      <dsp:txXfrm>
        <a:off x="0" y="2137610"/>
        <a:ext cx="9906000" cy="757352"/>
      </dsp:txXfrm>
    </dsp:sp>
    <dsp:sp modelId="{594322DC-D3A3-424C-B36B-9E6299AC47A1}">
      <dsp:nvSpPr>
        <dsp:cNvPr id="0" name=""/>
        <dsp:cNvSpPr/>
      </dsp:nvSpPr>
      <dsp:spPr>
        <a:xfrm>
          <a:off x="0" y="2866912"/>
          <a:ext cx="9906000" cy="645151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05816" tIns="54610" rIns="305816" bIns="5461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style=“width:[</a:t>
          </a:r>
          <a:r>
            <a:rPr lang="en-US" sz="4300" i="1" kern="1200"/>
            <a:t>pixels]</a:t>
          </a:r>
          <a:r>
            <a:rPr lang="en-US" sz="4300" kern="1200"/>
            <a:t>px; height:[</a:t>
          </a:r>
          <a:r>
            <a:rPr lang="en-US" sz="4300" i="1" kern="1200"/>
            <a:t>pixels]</a:t>
          </a:r>
          <a:r>
            <a:rPr lang="en-US" sz="4300" kern="1200"/>
            <a:t>px;”</a:t>
          </a:r>
        </a:p>
      </dsp:txBody>
      <dsp:txXfrm>
        <a:off x="0" y="2866912"/>
        <a:ext cx="9906000" cy="645151"/>
      </dsp:txXfrm>
    </dsp:sp>
    <dsp:sp modelId="{9DFE12EF-C976-4436-A13A-C3615A87A8CD}">
      <dsp:nvSpPr>
        <dsp:cNvPr id="0" name=""/>
        <dsp:cNvSpPr/>
      </dsp:nvSpPr>
      <dsp:spPr>
        <a:xfrm rot="10800000">
          <a:off x="0" y="1597"/>
          <a:ext cx="9906000" cy="2157051"/>
        </a:xfrm>
        <a:prstGeom prst="upArrowCallou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&lt;</a:t>
          </a:r>
          <a:r>
            <a:rPr lang="en-US" sz="3200" kern="1200" dirty="0" err="1"/>
            <a:t>img</a:t>
          </a:r>
          <a:r>
            <a:rPr lang="en-US" sz="3200" kern="1200" dirty="0"/>
            <a:t> </a:t>
          </a:r>
          <a:r>
            <a:rPr lang="en-US" sz="3200" kern="1200" dirty="0" err="1"/>
            <a:t>src</a:t>
          </a:r>
          <a:r>
            <a:rPr lang="en-US" sz="3200" kern="1200" dirty="0"/>
            <a:t>=“</a:t>
          </a:r>
          <a:r>
            <a:rPr lang="en-US" sz="3200" i="1" kern="1200" dirty="0" err="1"/>
            <a:t>url</a:t>
          </a:r>
          <a:r>
            <a:rPr lang="en-US" sz="3200" i="1" kern="1200" dirty="0"/>
            <a:t>”&gt;</a:t>
          </a:r>
          <a:endParaRPr lang="en-US" sz="1900" kern="1200" dirty="0"/>
        </a:p>
      </dsp:txBody>
      <dsp:txXfrm rot="10800000">
        <a:off x="0" y="1597"/>
        <a:ext cx="9906000" cy="1401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1F7AA-45AB-42F5-94DA-046203E5677D}">
      <dsp:nvSpPr>
        <dsp:cNvPr id="0" name=""/>
        <dsp:cNvSpPr/>
      </dsp:nvSpPr>
      <dsp:spPr>
        <a:xfrm>
          <a:off x="2902" y="0"/>
          <a:ext cx="2302371" cy="31427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THE style ATTRIBUTE WITHIN THE body TAG</a:t>
          </a:r>
        </a:p>
      </dsp:txBody>
      <dsp:txXfrm>
        <a:off x="2902" y="1194233"/>
        <a:ext cx="2302371" cy="1885632"/>
      </dsp:txXfrm>
    </dsp:sp>
    <dsp:sp modelId="{AB7CAAA5-2AD8-4B9E-B19B-94F3AEDD4A6F}">
      <dsp:nvSpPr>
        <dsp:cNvPr id="0" name=""/>
        <dsp:cNvSpPr/>
      </dsp:nvSpPr>
      <dsp:spPr>
        <a:xfrm>
          <a:off x="682679" y="314272"/>
          <a:ext cx="942816" cy="94281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20751" y="452344"/>
        <a:ext cx="666672" cy="666672"/>
      </dsp:txXfrm>
    </dsp:sp>
    <dsp:sp modelId="{89975A4F-A549-4508-9480-DB170E7B2E38}">
      <dsp:nvSpPr>
        <dsp:cNvPr id="0" name=""/>
        <dsp:cNvSpPr/>
      </dsp:nvSpPr>
      <dsp:spPr>
        <a:xfrm>
          <a:off x="2902" y="3142649"/>
          <a:ext cx="2302371" cy="72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A376596-DEAB-4E69-A38E-E2EF9B65F05F}">
      <dsp:nvSpPr>
        <dsp:cNvPr id="0" name=""/>
        <dsp:cNvSpPr/>
      </dsp:nvSpPr>
      <dsp:spPr>
        <a:xfrm>
          <a:off x="2535510" y="0"/>
          <a:ext cx="2302371" cy="314272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STYLE WILL TAKE IN A property CALLED “background-image” WITH A VALUE CALLED “</a:t>
          </a:r>
          <a:r>
            <a:rPr lang="en-US" sz="1800" kern="1200" dirty="0" err="1"/>
            <a:t>url</a:t>
          </a:r>
          <a:r>
            <a:rPr lang="en-US" sz="1800" kern="1200" dirty="0"/>
            <a:t>”</a:t>
          </a:r>
        </a:p>
      </dsp:txBody>
      <dsp:txXfrm>
        <a:off x="2535510" y="1194233"/>
        <a:ext cx="2302371" cy="1885632"/>
      </dsp:txXfrm>
    </dsp:sp>
    <dsp:sp modelId="{26228C40-2078-419C-8C51-FEBEFC169F64}">
      <dsp:nvSpPr>
        <dsp:cNvPr id="0" name=""/>
        <dsp:cNvSpPr/>
      </dsp:nvSpPr>
      <dsp:spPr>
        <a:xfrm>
          <a:off x="3215287" y="314272"/>
          <a:ext cx="942816" cy="942816"/>
        </a:xfrm>
        <a:prstGeom prst="ellips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353359" y="452344"/>
        <a:ext cx="666672" cy="666672"/>
      </dsp:txXfrm>
    </dsp:sp>
    <dsp:sp modelId="{1FE70907-FEA5-466E-BA68-A98E58D28DE0}">
      <dsp:nvSpPr>
        <dsp:cNvPr id="0" name=""/>
        <dsp:cNvSpPr/>
      </dsp:nvSpPr>
      <dsp:spPr>
        <a:xfrm>
          <a:off x="2535510" y="3142649"/>
          <a:ext cx="2302371" cy="72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A8DD005-E201-49FD-B899-448640585F6F}">
      <dsp:nvSpPr>
        <dsp:cNvPr id="0" name=""/>
        <dsp:cNvSpPr/>
      </dsp:nvSpPr>
      <dsp:spPr>
        <a:xfrm>
          <a:off x="5068118" y="0"/>
          <a:ext cx="2302371" cy="314272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PUT THE URL OF YOUR IMAGE IN PARENTHESIS AFTER </a:t>
          </a:r>
          <a:r>
            <a:rPr lang="en-US" sz="2000" kern="1200" dirty="0" err="1"/>
            <a:t>url</a:t>
          </a:r>
          <a:endParaRPr lang="en-US" sz="2000" kern="1200" dirty="0"/>
        </a:p>
      </dsp:txBody>
      <dsp:txXfrm>
        <a:off x="5068118" y="1194233"/>
        <a:ext cx="2302371" cy="1885632"/>
      </dsp:txXfrm>
    </dsp:sp>
    <dsp:sp modelId="{34085637-B5F1-4019-929F-7DC9176F915B}">
      <dsp:nvSpPr>
        <dsp:cNvPr id="0" name=""/>
        <dsp:cNvSpPr/>
      </dsp:nvSpPr>
      <dsp:spPr>
        <a:xfrm>
          <a:off x="5747895" y="314272"/>
          <a:ext cx="942816" cy="942816"/>
        </a:xfrm>
        <a:prstGeom prst="ellipse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5885967" y="452344"/>
        <a:ext cx="666672" cy="666672"/>
      </dsp:txXfrm>
    </dsp:sp>
    <dsp:sp modelId="{5AF1C9A4-3BC3-489C-805D-6D680BF34A69}">
      <dsp:nvSpPr>
        <dsp:cNvPr id="0" name=""/>
        <dsp:cNvSpPr/>
      </dsp:nvSpPr>
      <dsp:spPr>
        <a:xfrm>
          <a:off x="5068118" y="3142649"/>
          <a:ext cx="2302371" cy="72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978B866-75E7-4F15-91E0-941CAD5CA97C}">
      <dsp:nvSpPr>
        <dsp:cNvPr id="0" name=""/>
        <dsp:cNvSpPr/>
      </dsp:nvSpPr>
      <dsp:spPr>
        <a:xfrm>
          <a:off x="7600726" y="0"/>
          <a:ext cx="2302371" cy="314272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9502" tIns="330200" rIns="179502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DON’T FORGET A SEMICOLON AFTER YOUR URL AND TO WRAP THE URL INSIDE QUOTATIONS</a:t>
          </a:r>
        </a:p>
      </dsp:txBody>
      <dsp:txXfrm>
        <a:off x="7600726" y="1194233"/>
        <a:ext cx="2302371" cy="1885632"/>
      </dsp:txXfrm>
    </dsp:sp>
    <dsp:sp modelId="{3D436239-786B-4BC5-AE14-123F97F59638}">
      <dsp:nvSpPr>
        <dsp:cNvPr id="0" name=""/>
        <dsp:cNvSpPr/>
      </dsp:nvSpPr>
      <dsp:spPr>
        <a:xfrm>
          <a:off x="8280504" y="314272"/>
          <a:ext cx="942816" cy="942816"/>
        </a:xfrm>
        <a:prstGeom prst="ellips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3506" tIns="12700" rIns="73506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418576" y="452344"/>
        <a:ext cx="666672" cy="666672"/>
      </dsp:txXfrm>
    </dsp:sp>
    <dsp:sp modelId="{282B3C71-736E-4819-93A3-62080A597515}">
      <dsp:nvSpPr>
        <dsp:cNvPr id="0" name=""/>
        <dsp:cNvSpPr/>
      </dsp:nvSpPr>
      <dsp:spPr>
        <a:xfrm>
          <a:off x="7600726" y="3142649"/>
          <a:ext cx="2302371" cy="72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5000"/>
                <a:lumMod val="102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4000"/>
                <a:satMod val="128000"/>
                <a:lumMod val="100000"/>
              </a:schemeClr>
            </a:gs>
          </a:gsLst>
          <a:lin ang="5400000" scaled="0"/>
        </a:gradFill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096D51-8759-4648-8F20-8F699EAF2ACB}" type="datetimeFigureOut">
              <a:rPr lang="en-US" smtClean="0"/>
              <a:t>6/13/2019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EED636-3DD3-415B-9A88-7982840F6F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896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4: Intro to API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8576-7881-4A7D-B2AA-D5A12C6F95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08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Day 4: Intro to API recap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0E8576-7881-4A7D-B2AA-D5A12C6F957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10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aspberrypi.org/documentation/remote-access/web-server/apache.md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html/default.asp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api.open-notify.org/iss-now.js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1A58B-0CEB-4918-B413-5F5CF0AD9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6083" y="564777"/>
            <a:ext cx="8791575" cy="1551174"/>
          </a:xfrm>
        </p:spPr>
        <p:txBody>
          <a:bodyPr/>
          <a:lstStyle/>
          <a:p>
            <a:r>
              <a:rPr lang="en-US" dirty="0"/>
              <a:t>Where is the International space station?</a:t>
            </a:r>
          </a:p>
        </p:txBody>
      </p:sp>
      <p:pic>
        <p:nvPicPr>
          <p:cNvPr id="1026" name="Picture 2" descr="Image result for international space station">
            <a:extLst>
              <a:ext uri="{FF2B5EF4-FFF2-40B4-BE49-F238E27FC236}">
                <a16:creationId xmlns:a16="http://schemas.microsoft.com/office/drawing/2014/main" id="{12FF39C6-FAA0-4EDF-AF16-0E5ECD2ED1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293" y="2536261"/>
            <a:ext cx="6007660" cy="3756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11315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235735F-3F8A-41C7-9E2A-5413B9F1C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n-US" sz="3400"/>
              <a:t>Downloads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59F8F-69D3-4C73-B00E-4704AF000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3" y="1082673"/>
            <a:ext cx="5751237" cy="4708528"/>
          </a:xfrm>
        </p:spPr>
        <p:txBody>
          <a:bodyPr anchor="ctr">
            <a:normAutofit/>
          </a:bodyPr>
          <a:lstStyle/>
          <a:p>
            <a:r>
              <a:rPr lang="en-US" sz="1800"/>
              <a:t>APACHE WEB SERVER</a:t>
            </a:r>
          </a:p>
          <a:p>
            <a:pPr lvl="1"/>
            <a:r>
              <a:rPr lang="en-US" sz="1800">
                <a:hlinkClick r:id="rId2"/>
              </a:rPr>
              <a:t>https://www.raspberrypi.org/documentation/remote-access/web-server/apache.md</a:t>
            </a:r>
            <a:endParaRPr lang="en-US" sz="1800"/>
          </a:p>
          <a:p>
            <a:endParaRPr lang="en-US" sz="1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</p:spTree>
    <p:extLst>
      <p:ext uri="{BB962C8B-B14F-4D97-AF65-F5344CB8AC3E}">
        <p14:creationId xmlns:p14="http://schemas.microsoft.com/office/powerpoint/2010/main" val="672026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E2B7-60C7-4DDC-84AF-30737821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TEST YOUR WEBSERVER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5EF0-911E-45BF-93DE-145C5815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/>
          </a:bodyPr>
          <a:lstStyle/>
          <a:p>
            <a:r>
              <a:rPr lang="en-US" dirty="0"/>
              <a:t>FIND WHAT YOUR PI’S IP ADDRESS IS</a:t>
            </a:r>
          </a:p>
          <a:p>
            <a:pPr lvl="1"/>
            <a:r>
              <a:rPr lang="en-US" dirty="0"/>
              <a:t>hostname -I</a:t>
            </a:r>
          </a:p>
          <a:p>
            <a:r>
              <a:rPr lang="en-US" dirty="0"/>
              <a:t>YOU SHOULD SEE AN APAPCHE2 DEBIAN DEFAULT WEB PAGE</a:t>
            </a:r>
          </a:p>
          <a:p>
            <a:r>
              <a:rPr lang="en-US" dirty="0"/>
              <a:t>NOW LET’S GET INTO EDITING THE WEB PAGE!</a:t>
            </a:r>
          </a:p>
        </p:txBody>
      </p:sp>
      <p:pic>
        <p:nvPicPr>
          <p:cNvPr id="4" name="Picture 2" descr="Apache success message">
            <a:extLst>
              <a:ext uri="{FF2B5EF4-FFF2-40B4-BE49-F238E27FC236}">
                <a16:creationId xmlns:a16="http://schemas.microsoft.com/office/drawing/2014/main" id="{3B3F649A-AC14-470D-A140-E78F577032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384"/>
          <a:stretch/>
        </p:blipFill>
        <p:spPr bwMode="auto">
          <a:xfrm>
            <a:off x="6392335" y="2497720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72379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6E2B7-60C7-4DDC-84AF-307378217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How do we make a website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85EF0-911E-45BF-93DE-145C58159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9459353" cy="3541714"/>
          </a:xfrm>
        </p:spPr>
        <p:txBody>
          <a:bodyPr anchor="ctr">
            <a:normAutofit fontScale="85000" lnSpcReduction="20000"/>
          </a:bodyPr>
          <a:lstStyle/>
          <a:p>
            <a:r>
              <a:rPr lang="en-US" dirty="0"/>
              <a:t>There are 3 main components to a website</a:t>
            </a:r>
          </a:p>
          <a:p>
            <a:r>
              <a:rPr lang="en-US" dirty="0"/>
              <a:t>HTML – Hyper Text Markup Language</a:t>
            </a:r>
          </a:p>
          <a:p>
            <a:pPr lvl="1"/>
            <a:r>
              <a:rPr lang="en-US" dirty="0"/>
              <a:t>Defines the content for a website</a:t>
            </a:r>
          </a:p>
          <a:p>
            <a:r>
              <a:rPr lang="en-US" dirty="0"/>
              <a:t>CSS – Cascading Style Sheets</a:t>
            </a:r>
          </a:p>
          <a:p>
            <a:pPr lvl="1"/>
            <a:r>
              <a:rPr lang="en-US" dirty="0"/>
              <a:t>Adds style to website and can be done in many ways</a:t>
            </a:r>
          </a:p>
          <a:p>
            <a:r>
              <a:rPr lang="en-US" dirty="0"/>
              <a:t>JavaScript – Adds functionality to a website and allows us to edit content on the page</a:t>
            </a:r>
          </a:p>
          <a:p>
            <a:r>
              <a:rPr lang="en-US" dirty="0"/>
              <a:t>For today we will mostly be working with HTML to make the page and add some content to the page and maybe some CSS to play with some colors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757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E9C8F-A3A2-41C4-B465-D8303E745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EDITING YOUR WEB PAGE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132FF0-6028-44D1-BFA1-980FBC74C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438" y="1997630"/>
            <a:ext cx="6077208" cy="3038604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CC916-9F96-431C-89F0-1AA8B3D0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3163" y="1997630"/>
            <a:ext cx="4710683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NAVIGATE TO THE DIRECTORY CONTAINING THE HTML FILE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cd /var/www/html</a:t>
            </a:r>
          </a:p>
          <a:p>
            <a:pPr>
              <a:lnSpc>
                <a:spcPct val="110000"/>
              </a:lnSpc>
            </a:pPr>
            <a:r>
              <a:rPr lang="en-US" dirty="0"/>
              <a:t>CHANGE THE OWNERSHIP OF THE FILE TO ALLOW US TO EDIT</a:t>
            </a:r>
          </a:p>
          <a:p>
            <a:pPr lvl="1">
              <a:lnSpc>
                <a:spcPct val="110000"/>
              </a:lnSpc>
            </a:pPr>
            <a:r>
              <a:rPr lang="en-US" dirty="0" err="1"/>
              <a:t>sudo</a:t>
            </a:r>
            <a:r>
              <a:rPr lang="en-US" dirty="0"/>
              <a:t> </a:t>
            </a:r>
            <a:r>
              <a:rPr lang="en-US" dirty="0" err="1"/>
              <a:t>chown</a:t>
            </a:r>
            <a:r>
              <a:rPr lang="en-US" dirty="0"/>
              <a:t> [USER_NAME]: index.html		# “pi” IS DEFAULT USER NAME</a:t>
            </a:r>
          </a:p>
          <a:p>
            <a:pPr>
              <a:lnSpc>
                <a:spcPct val="110000"/>
              </a:lnSpc>
            </a:pPr>
            <a:endParaRPr lang="en-US" dirty="0"/>
          </a:p>
          <a:p>
            <a:pPr>
              <a:lnSpc>
                <a:spcPct val="11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7198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D79EB-EAA7-44C5-A563-218E6DB9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BASIC HTML SYNTAX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B0B4B-1B0E-4666-BD42-1BC4EB9B9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7560" y="2249487"/>
            <a:ext cx="3176936" cy="354965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08E9CD-F933-468D-801E-DEC773E49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727" y="2249487"/>
            <a:ext cx="4710683" cy="3541714"/>
          </a:xfrm>
        </p:spPr>
        <p:txBody>
          <a:bodyPr>
            <a:normAutofit/>
          </a:bodyPr>
          <a:lstStyle/>
          <a:p>
            <a:r>
              <a:rPr lang="en-US" dirty="0"/>
              <a:t>GREAT RESOURCE FOR HTML</a:t>
            </a:r>
          </a:p>
          <a:p>
            <a:pPr lvl="1"/>
            <a:r>
              <a:rPr lang="en-US" dirty="0">
                <a:hlinkClick r:id="rId4"/>
              </a:rPr>
              <a:t>https://www.w3schools.com/html/default.asp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776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28905-843E-4178-9B3D-D14CBE993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2877336" cy="5507328"/>
          </a:xfrm>
        </p:spPr>
        <p:txBody>
          <a:bodyPr>
            <a:normAutofit/>
          </a:bodyPr>
          <a:lstStyle/>
          <a:p>
            <a:r>
              <a:rPr lang="en-US" dirty="0"/>
              <a:t>TAGs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7AC05-F18D-4822-8041-E60FF6C68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743" y="638650"/>
            <a:ext cx="7034485" cy="3782778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&gt;content goes here...&lt;/</a:t>
            </a:r>
            <a:r>
              <a:rPr lang="en-US" i="1" dirty="0" err="1"/>
              <a:t>tagname</a:t>
            </a:r>
            <a:r>
              <a:rPr lang="en-US" dirty="0"/>
              <a:t>&gt;</a:t>
            </a:r>
          </a:p>
          <a:p>
            <a:r>
              <a:rPr lang="en-US" dirty="0"/>
              <a:t>DEFINE HTML HEADINGS</a:t>
            </a:r>
          </a:p>
          <a:p>
            <a:pPr lvl="1"/>
            <a:r>
              <a:rPr lang="en-US" dirty="0"/>
              <a:t>&lt;h1&gt; to &lt;h6&gt;</a:t>
            </a:r>
          </a:p>
          <a:p>
            <a:r>
              <a:rPr lang="en-US" dirty="0"/>
              <a:t>DEFINE A PARAGRAPH HEADING</a:t>
            </a:r>
          </a:p>
          <a:p>
            <a:pPr lvl="1"/>
            <a:r>
              <a:rPr lang="en-US" dirty="0"/>
              <a:t>&lt;p&gt;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46B1FCA-EF38-4CE8-A925-19478555D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743" y="3887489"/>
            <a:ext cx="6192198" cy="2105348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05950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44BD-C30D-44A9-98F3-71EA9C284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Style attribute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50C3F7-6EA8-438C-B770-523285606A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3847" y="1357920"/>
            <a:ext cx="4387002" cy="5075660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F35D7-1918-4EAC-881D-C870EDA77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79599"/>
            <a:ext cx="5357861" cy="4127305"/>
          </a:xfrm>
        </p:spPr>
        <p:txBody>
          <a:bodyPr>
            <a:normAutofit/>
          </a:bodyPr>
          <a:lstStyle/>
          <a:p>
            <a:r>
              <a:rPr lang="en-US" dirty="0"/>
              <a:t>&lt;</a:t>
            </a:r>
            <a:r>
              <a:rPr lang="en-US" i="1" dirty="0" err="1"/>
              <a:t>tagname</a:t>
            </a:r>
            <a:r>
              <a:rPr lang="en-US" dirty="0"/>
              <a:t> style=“</a:t>
            </a:r>
            <a:r>
              <a:rPr lang="en-US" dirty="0" err="1"/>
              <a:t>property:value</a:t>
            </a:r>
            <a:r>
              <a:rPr lang="en-US" dirty="0"/>
              <a:t>;“&gt;</a:t>
            </a:r>
          </a:p>
          <a:p>
            <a:pPr lvl="1"/>
            <a:r>
              <a:rPr lang="en-US" dirty="0"/>
              <a:t>PROPERTIES</a:t>
            </a:r>
          </a:p>
          <a:p>
            <a:pPr lvl="2"/>
            <a:r>
              <a:rPr lang="en-US" dirty="0" err="1"/>
              <a:t>background-color:</a:t>
            </a:r>
            <a:r>
              <a:rPr lang="en-US" i="1" dirty="0" err="1"/>
              <a:t>color</a:t>
            </a:r>
            <a:endParaRPr lang="en-US" dirty="0"/>
          </a:p>
          <a:p>
            <a:pPr lvl="2"/>
            <a:r>
              <a:rPr lang="en-US" dirty="0" err="1"/>
              <a:t>color:</a:t>
            </a:r>
            <a:r>
              <a:rPr lang="en-US" i="1" dirty="0" err="1"/>
              <a:t>color</a:t>
            </a:r>
            <a:endParaRPr lang="en-US" dirty="0"/>
          </a:p>
          <a:p>
            <a:pPr lvl="2"/>
            <a:r>
              <a:rPr lang="en-US" dirty="0" err="1"/>
              <a:t>font-family:</a:t>
            </a:r>
            <a:r>
              <a:rPr lang="en-US" i="1" dirty="0" err="1"/>
              <a:t>font</a:t>
            </a:r>
            <a:endParaRPr lang="en-US" dirty="0"/>
          </a:p>
          <a:p>
            <a:pPr lvl="2"/>
            <a:r>
              <a:rPr lang="en-US" dirty="0" err="1"/>
              <a:t>font-size:</a:t>
            </a:r>
            <a:r>
              <a:rPr lang="en-US" i="1" dirty="0" err="1"/>
              <a:t>percentage</a:t>
            </a:r>
            <a:r>
              <a:rPr lang="en-US" dirty="0"/>
              <a:t>%</a:t>
            </a:r>
          </a:p>
          <a:p>
            <a:pPr lvl="2"/>
            <a:r>
              <a:rPr lang="en-US" dirty="0" err="1"/>
              <a:t>text-align:</a:t>
            </a:r>
            <a:r>
              <a:rPr lang="en-US" i="1" dirty="0" err="1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773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1F67CC9-D773-4B4B-8A55-D5DAEC3414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042115-ABC6-442D-BF83-5BF41245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images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D73932D4-D86A-475E-9162-ED557C749D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5308172"/>
              </p:ext>
            </p:extLst>
          </p:nvPr>
        </p:nvGraphicFramePr>
        <p:xfrm>
          <a:off x="1141413" y="2249488"/>
          <a:ext cx="9906000" cy="35417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31949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C62C-7D90-490C-85E7-CC07E8C7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r>
              <a:rPr lang="en-US"/>
              <a:t>BACKGROUND IMAGE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369BB6-8249-4808-B361-D8F697AA49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7077666"/>
              </p:ext>
            </p:extLst>
          </p:nvPr>
        </p:nvGraphicFramePr>
        <p:xfrm>
          <a:off x="1141413" y="2418820"/>
          <a:ext cx="9906000" cy="31427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389289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7">
            <a:extLst>
              <a:ext uri="{FF2B5EF4-FFF2-40B4-BE49-F238E27FC236}">
                <a16:creationId xmlns:a16="http://schemas.microsoft.com/office/drawing/2014/main" id="{6BFC9644-673A-459F-B3C5-9310A4E50E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4" name="Group 9">
            <a:extLst>
              <a:ext uri="{FF2B5EF4-FFF2-40B4-BE49-F238E27FC236}">
                <a16:creationId xmlns:a16="http://schemas.microsoft.com/office/drawing/2014/main" id="{4ADB9295-9645-4BF2-ADFD-75800B7FAD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bg2">
              <a:lumMod val="60000"/>
              <a:lumOff val="40000"/>
              <a:alpha val="60000"/>
            </a:schemeClr>
          </a:solidFill>
        </p:grpSpPr>
        <p:sp>
          <p:nvSpPr>
            <p:cNvPr id="11" name="Rectangle 5">
              <a:extLst>
                <a:ext uri="{FF2B5EF4-FFF2-40B4-BE49-F238E27FC236}">
                  <a16:creationId xmlns:a16="http://schemas.microsoft.com/office/drawing/2014/main" id="{95B061E9-E435-4E1B-B160-96584A1166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3CD7972E-7D38-40EE-A80B-E2A848811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24A3B55-746F-419F-8CFF-5F3A4BE143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9C63219B-AD72-4494-935E-F5C70DB549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15B41FD2-05E2-44E7-8760-09E65D1C60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FE6D63D0-3347-4EE2-8F65-F1C32168FA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538A46A3-DB16-45D5-B636-03EFE39FE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2">
              <a:extLst>
                <a:ext uri="{FF2B5EF4-FFF2-40B4-BE49-F238E27FC236}">
                  <a16:creationId xmlns:a16="http://schemas.microsoft.com/office/drawing/2014/main" id="{0B8A2B0E-823F-4BE8-9359-45143BB124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3">
              <a:extLst>
                <a:ext uri="{FF2B5EF4-FFF2-40B4-BE49-F238E27FC236}">
                  <a16:creationId xmlns:a16="http://schemas.microsoft.com/office/drawing/2014/main" id="{44516B3C-A8BE-46FC-B643-3DFEB7F28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4">
              <a:extLst>
                <a:ext uri="{FF2B5EF4-FFF2-40B4-BE49-F238E27FC236}">
                  <a16:creationId xmlns:a16="http://schemas.microsoft.com/office/drawing/2014/main" id="{59FD699C-3920-4E57-BE27-165A3F036C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5">
              <a:extLst>
                <a:ext uri="{FF2B5EF4-FFF2-40B4-BE49-F238E27FC236}">
                  <a16:creationId xmlns:a16="http://schemas.microsoft.com/office/drawing/2014/main" id="{0FB0C02E-3F53-4889-8ADF-80DBC43F69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F8A0C89C-946F-4BCD-8A27-BB73E37FE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3" name="Freeform 17">
              <a:extLst>
                <a:ext uri="{FF2B5EF4-FFF2-40B4-BE49-F238E27FC236}">
                  <a16:creationId xmlns:a16="http://schemas.microsoft.com/office/drawing/2014/main" id="{70C83EAF-4E92-4849-A240-B257871DC0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8">
              <a:extLst>
                <a:ext uri="{FF2B5EF4-FFF2-40B4-BE49-F238E27FC236}">
                  <a16:creationId xmlns:a16="http://schemas.microsoft.com/office/drawing/2014/main" id="{320FD164-4D7A-469C-B3F4-B926BFACF5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9">
              <a:extLst>
                <a:ext uri="{FF2B5EF4-FFF2-40B4-BE49-F238E27FC236}">
                  <a16:creationId xmlns:a16="http://schemas.microsoft.com/office/drawing/2014/main" id="{F6E14D9A-4E63-48FF-95C5-9E8DDFF86C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20">
              <a:extLst>
                <a:ext uri="{FF2B5EF4-FFF2-40B4-BE49-F238E27FC236}">
                  <a16:creationId xmlns:a16="http://schemas.microsoft.com/office/drawing/2014/main" id="{F3DCD24F-3CA8-4404-B22C-E4C928995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Rectangle 21">
              <a:extLst>
                <a:ext uri="{FF2B5EF4-FFF2-40B4-BE49-F238E27FC236}">
                  <a16:creationId xmlns:a16="http://schemas.microsoft.com/office/drawing/2014/main" id="{8AD2E827-32A3-4BE4-9CC6-831562917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28" name="Freeform 22">
              <a:extLst>
                <a:ext uri="{FF2B5EF4-FFF2-40B4-BE49-F238E27FC236}">
                  <a16:creationId xmlns:a16="http://schemas.microsoft.com/office/drawing/2014/main" id="{47FB2CCC-1230-494F-B2D1-F05E5B8ED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3">
              <a:extLst>
                <a:ext uri="{FF2B5EF4-FFF2-40B4-BE49-F238E27FC236}">
                  <a16:creationId xmlns:a16="http://schemas.microsoft.com/office/drawing/2014/main" id="{A5F44514-9274-47E3-9243-CA9356C166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4">
              <a:extLst>
                <a:ext uri="{FF2B5EF4-FFF2-40B4-BE49-F238E27FC236}">
                  <a16:creationId xmlns:a16="http://schemas.microsoft.com/office/drawing/2014/main" id="{D06192CD-AD86-4DCA-8B53-4ACCA46583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5">
              <a:extLst>
                <a:ext uri="{FF2B5EF4-FFF2-40B4-BE49-F238E27FC236}">
                  <a16:creationId xmlns:a16="http://schemas.microsoft.com/office/drawing/2014/main" id="{99E9203A-21E4-46D8-981A-4B28CA320A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6">
              <a:extLst>
                <a:ext uri="{FF2B5EF4-FFF2-40B4-BE49-F238E27FC236}">
                  <a16:creationId xmlns:a16="http://schemas.microsoft.com/office/drawing/2014/main" id="{32FCE9B6-FB52-4045-8DCC-E5959B9A40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7">
              <a:extLst>
                <a:ext uri="{FF2B5EF4-FFF2-40B4-BE49-F238E27FC236}">
                  <a16:creationId xmlns:a16="http://schemas.microsoft.com/office/drawing/2014/main" id="{E4A7025C-CDE8-429A-BBB9-E7380C9623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8">
              <a:extLst>
                <a:ext uri="{FF2B5EF4-FFF2-40B4-BE49-F238E27FC236}">
                  <a16:creationId xmlns:a16="http://schemas.microsoft.com/office/drawing/2014/main" id="{A4EA0256-5DF5-437A-98A7-B79F3E6BB8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9">
              <a:extLst>
                <a:ext uri="{FF2B5EF4-FFF2-40B4-BE49-F238E27FC236}">
                  <a16:creationId xmlns:a16="http://schemas.microsoft.com/office/drawing/2014/main" id="{90C9433D-9E1C-493B-BEBD-C3081FFA32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30">
              <a:extLst>
                <a:ext uri="{FF2B5EF4-FFF2-40B4-BE49-F238E27FC236}">
                  <a16:creationId xmlns:a16="http://schemas.microsoft.com/office/drawing/2014/main" id="{352B39BB-F298-4285-A709-1FBA0CB72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1">
              <a:extLst>
                <a:ext uri="{FF2B5EF4-FFF2-40B4-BE49-F238E27FC236}">
                  <a16:creationId xmlns:a16="http://schemas.microsoft.com/office/drawing/2014/main" id="{31CAF2A0-CBA0-4E86-AA87-8750EC1AFB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D710B5-1311-45A9-B710-611A49EA3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9015" y="1093787"/>
            <a:ext cx="3059969" cy="4697413"/>
          </a:xfrm>
        </p:spPr>
        <p:txBody>
          <a:bodyPr>
            <a:normAutofit/>
          </a:bodyPr>
          <a:lstStyle/>
          <a:p>
            <a:r>
              <a:rPr lang="en-US"/>
              <a:t>WHY IS MY BACKGROUND REPEATING?</a:t>
            </a:r>
            <a:endParaRPr lang="en-US" dirty="0"/>
          </a:p>
        </p:txBody>
      </p:sp>
      <p:sp useBgFill="1">
        <p:nvSpPr>
          <p:cNvPr id="55" name="Round Diagonal Corner Rectangle 7">
            <a:extLst>
              <a:ext uri="{FF2B5EF4-FFF2-40B4-BE49-F238E27FC236}">
                <a16:creationId xmlns:a16="http://schemas.microsoft.com/office/drawing/2014/main" id="{7D1C411D-0818-4640-8657-2AF78250C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5084" y="0"/>
            <a:ext cx="7566916" cy="6848476"/>
          </a:xfrm>
          <a:prstGeom prst="round2DiagRect">
            <a:avLst>
              <a:gd name="adj1" fmla="val 0"/>
              <a:gd name="adj2" fmla="val 0"/>
            </a:avLst>
          </a:prstGeom>
          <a:ln w="19050" cap="sq">
            <a:noFill/>
            <a:miter lim="800000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E8582-99E2-4BA8-9924-D16E4D0C4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5467" y="1093788"/>
            <a:ext cx="5831944" cy="4697413"/>
          </a:xfrm>
        </p:spPr>
        <p:txBody>
          <a:bodyPr>
            <a:normAutofit/>
          </a:bodyPr>
          <a:lstStyle/>
          <a:p>
            <a:r>
              <a:rPr lang="en-US" sz="2800" dirty="0"/>
              <a:t>ATTRIBUTES NEEDED</a:t>
            </a:r>
          </a:p>
          <a:p>
            <a:pPr lvl="1"/>
            <a:r>
              <a:rPr lang="en-US" sz="2400" i="1" dirty="0"/>
              <a:t>background-repeat</a:t>
            </a:r>
          </a:p>
          <a:p>
            <a:pPr lvl="1"/>
            <a:r>
              <a:rPr lang="en-US" sz="2400" i="1" dirty="0"/>
              <a:t>background-size</a:t>
            </a:r>
          </a:p>
          <a:p>
            <a:pPr lvl="1"/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32939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F3D2D-89BC-4D60-AFD1-DBE371E0E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iss</a:t>
            </a:r>
            <a:r>
              <a:rPr lang="en-US" dirty="0"/>
              <a:t> has gone missing!!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A81F3-E1C6-4BAA-A0EC-CFB3542D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UNFORTUNATELY, SOMEONE SPILLED COFFEE ON OUR MAIN COMPUTER, CORRUPTING THE PYTHON FILE THAT TRACKS THE ISS. LUCKILY, WE HAVE A BACKUP DATABASE THAT HAS ALL OF THE INFORMATION WE NEED. YOUR MISSION TODAY IS TO WRITE A PROGRAM THAT TAKES THE DATA FROM THE BACKUP DATABASE AND UPDATES YOUR CONSOLE WITH REAL-TIME ISS COORDINATES. GOOD LUCK!</a:t>
            </a:r>
          </a:p>
        </p:txBody>
      </p:sp>
    </p:spTree>
    <p:extLst>
      <p:ext uri="{BB962C8B-B14F-4D97-AF65-F5344CB8AC3E}">
        <p14:creationId xmlns:p14="http://schemas.microsoft.com/office/powerpoint/2010/main" val="3900952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3352834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1C933-F774-40B4-A9FB-056A7730F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accomplish our goal?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E9BB4-B31A-42DD-8727-7C31EDEC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NEED TO LOCATE THE PRE-EXISTING DATABASE THAT FETCHES THE DATA</a:t>
            </a:r>
          </a:p>
          <a:p>
            <a:r>
              <a:rPr lang="en-US" dirty="0"/>
              <a:t>WE CAN FIND THIS INFORMATION THROUGH “API”</a:t>
            </a:r>
          </a:p>
          <a:p>
            <a:r>
              <a:rPr lang="en-US" dirty="0"/>
              <a:t>API STANDS FOR “APPLICATION PROGRAMMING INTERFACE”</a:t>
            </a:r>
          </a:p>
          <a:p>
            <a:r>
              <a:rPr lang="en-US" dirty="0"/>
              <a:t>API IS THE MIDDLEMAN THAT TAKES A REQUEST FROM YOU (THE CLIENT) AND ALLOWS YOU TO RECEIVE A RESPONSE FROM A SERVER (THE HOST)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01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E321B-E60E-43F8-9B55-997CBEE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THINGS TO REMEMBER WHEN USING AN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572E9-AE98-4631-B0EA-2FBF52136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FIND DOCUMENTATION ON WHAT THE RESPONSE WILL LOOK LIKE</a:t>
            </a:r>
          </a:p>
          <a:p>
            <a:pPr lvl="1"/>
            <a:r>
              <a:rPr lang="en-US" dirty="0">
                <a:hlinkClick r:id="rId2"/>
              </a:rPr>
              <a:t>http://api.open-notify.org/iss-now.json</a:t>
            </a:r>
            <a:endParaRPr lang="en-US" dirty="0"/>
          </a:p>
          <a:p>
            <a:r>
              <a:rPr lang="en-US" dirty="0"/>
              <a:t>RESPONSES WILL BE IN JSON FORMAT</a:t>
            </a:r>
          </a:p>
          <a:p>
            <a:r>
              <a:rPr lang="en-US" dirty="0"/>
              <a:t>API RESPONSES CAN SOMETIMES BE VERY CLUTTERED AND CONFUSING TO LOOK AT</a:t>
            </a:r>
          </a:p>
          <a:p>
            <a:r>
              <a:rPr lang="en-US" dirty="0"/>
              <a:t>INSTALLING A JSON VIEWER EXTENSION IS RECOMMENDED</a:t>
            </a:r>
          </a:p>
          <a:p>
            <a:r>
              <a:rPr lang="en-US" dirty="0"/>
              <a:t>PATIENCE!</a:t>
            </a:r>
          </a:p>
        </p:txBody>
      </p:sp>
    </p:spTree>
    <p:extLst>
      <p:ext uri="{BB962C8B-B14F-4D97-AF65-F5344CB8AC3E}">
        <p14:creationId xmlns:p14="http://schemas.microsoft.com/office/powerpoint/2010/main" val="3015537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9096-46E7-4219-9905-1611B53D9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CAN WE IMPLEMENT AN API INTO A PYTHON PROGRAM?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A591-C4A4-4048-B6AE-09EF72B5C2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REQUESTS LIBRARY MAKES API REQUESTS SIMPLE TO USE</a:t>
            </a:r>
          </a:p>
          <a:p>
            <a:pPr lvl="1"/>
            <a:r>
              <a:rPr lang="en-US" dirty="0"/>
              <a:t>pip install requests</a:t>
            </a:r>
          </a:p>
          <a:p>
            <a:pPr lvl="1"/>
            <a:r>
              <a:rPr lang="en-US" dirty="0"/>
              <a:t>import requests</a:t>
            </a:r>
          </a:p>
          <a:p>
            <a:r>
              <a:rPr lang="en-US" dirty="0"/>
              <a:t>WE’LL ALSO NEED TO FIGURE OUT A WAY TO NOT OVERLOAD THE SERVER WITH MULTIPLE REQUESTS</a:t>
            </a:r>
          </a:p>
          <a:p>
            <a:pPr lvl="1"/>
            <a:r>
              <a:rPr lang="en-US" dirty="0"/>
              <a:t>import time (natively comes with python)</a:t>
            </a:r>
          </a:p>
          <a:p>
            <a:pPr lvl="1"/>
            <a:r>
              <a:rPr lang="en-US" dirty="0"/>
              <a:t>THIS LIBRARY WILL BE IMPLEMENTED AT THE END OF OUR WHILE LOOP</a:t>
            </a:r>
          </a:p>
        </p:txBody>
      </p:sp>
    </p:spTree>
    <p:extLst>
      <p:ext uri="{BB962C8B-B14F-4D97-AF65-F5344CB8AC3E}">
        <p14:creationId xmlns:p14="http://schemas.microsoft.com/office/powerpoint/2010/main" val="2450319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5DBD3-70B1-44FC-819A-D62FF4838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an </a:t>
            </a:r>
            <a:r>
              <a:rPr lang="en-US" dirty="0" err="1"/>
              <a:t>api</a:t>
            </a:r>
            <a:r>
              <a:rPr lang="en-US" dirty="0"/>
              <a:t> response through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4115-E01C-4438-A9CA-DA20616FA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MAKING A REQUEST TO A SERVER</a:t>
            </a:r>
          </a:p>
          <a:p>
            <a:pPr lvl="1"/>
            <a:r>
              <a:rPr lang="en-US" dirty="0"/>
              <a:t>response = </a:t>
            </a:r>
            <a:r>
              <a:rPr lang="en-US" dirty="0" err="1"/>
              <a:t>requests.get</a:t>
            </a:r>
            <a:r>
              <a:rPr lang="en-US" dirty="0"/>
              <a:t>(“URL”)</a:t>
            </a:r>
          </a:p>
          <a:p>
            <a:pPr lvl="1"/>
            <a:r>
              <a:rPr lang="en-US" dirty="0"/>
              <a:t>“response” IS A JSON OBJECT</a:t>
            </a:r>
          </a:p>
          <a:p>
            <a:r>
              <a:rPr lang="en-US" dirty="0"/>
              <a:t>PRINT STATUS CODE</a:t>
            </a:r>
          </a:p>
          <a:p>
            <a:pPr lvl="1"/>
            <a:r>
              <a:rPr lang="en-US" dirty="0"/>
              <a:t>print(</a:t>
            </a:r>
            <a:r>
              <a:rPr lang="en-US" dirty="0" err="1"/>
              <a:t>response.status_code</a:t>
            </a:r>
            <a:r>
              <a:rPr lang="en-US" dirty="0"/>
              <a:t>)</a:t>
            </a:r>
          </a:p>
          <a:p>
            <a:r>
              <a:rPr lang="en-US" dirty="0"/>
              <a:t>TURN RESPONSE INTO SOMETHING WE CAN PARSE</a:t>
            </a:r>
          </a:p>
          <a:p>
            <a:pPr lvl="1"/>
            <a:r>
              <a:rPr lang="en-US" dirty="0"/>
              <a:t>data = </a:t>
            </a:r>
            <a:r>
              <a:rPr lang="en-US" dirty="0" err="1"/>
              <a:t>response.json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“data” IS NOW A DICTIONARY THAT WE CAN PARSE THROUGH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0B44-64C9-4367-ABED-4299006B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BD9D7-5078-410C-B657-9662B750D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DICTIONARIES ARE A USEFUL AND COMMON WAY OF STORING AND USING DATA</a:t>
            </a:r>
          </a:p>
          <a:p>
            <a:r>
              <a:rPr lang="en-US" dirty="0"/>
              <a:t>UNLIKE ARRAYS, DICTIONARIES CAN STORE MULTIPLE VARIABLES UNDER ONE “KEY”</a:t>
            </a:r>
          </a:p>
          <a:p>
            <a:r>
              <a:rPr lang="en-US" dirty="0"/>
              <a:t>BASIC DICTIONARY SYNTAX FOR PYTHON</a:t>
            </a:r>
          </a:p>
          <a:p>
            <a:pPr lvl="1"/>
            <a:r>
              <a:rPr lang="en-US" dirty="0"/>
              <a:t>DICTIONARY_NAME[KEY]</a:t>
            </a:r>
          </a:p>
          <a:p>
            <a:pPr lvl="1"/>
            <a:r>
              <a:rPr lang="en-US" dirty="0"/>
              <a:t>RETURNS VALUE ASSOCIATED WITH KEY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430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kahoot">
            <a:extLst>
              <a:ext uri="{FF2B5EF4-FFF2-40B4-BE49-F238E27FC236}">
                <a16:creationId xmlns:a16="http://schemas.microsoft.com/office/drawing/2014/main" id="{0132A147-FF57-425A-A3DF-2CB59F8C1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4973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56930D4-DABC-4227-9CEA-09FEB4D12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2090" y="5204586"/>
            <a:ext cx="9905998" cy="1478570"/>
          </a:xfrm>
        </p:spPr>
        <p:txBody>
          <a:bodyPr/>
          <a:lstStyle/>
          <a:p>
            <a:r>
              <a:rPr lang="en-US" dirty="0"/>
              <a:t>URL: KAHOOT.IT</a:t>
            </a:r>
          </a:p>
        </p:txBody>
      </p:sp>
    </p:spTree>
    <p:extLst>
      <p:ext uri="{BB962C8B-B14F-4D97-AF65-F5344CB8AC3E}">
        <p14:creationId xmlns:p14="http://schemas.microsoft.com/office/powerpoint/2010/main" val="592334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B08D6-017E-42FD-BDAD-355A6EA254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WEB SERVER</a:t>
            </a:r>
          </a:p>
        </p:txBody>
      </p:sp>
      <p:pic>
        <p:nvPicPr>
          <p:cNvPr id="4" name="Picture 2" descr="Image result for raspberry pi 3B transparent background">
            <a:extLst>
              <a:ext uri="{FF2B5EF4-FFF2-40B4-BE49-F238E27FC236}">
                <a16:creationId xmlns:a16="http://schemas.microsoft.com/office/drawing/2014/main" id="{1FA1F10A-60C1-4CB1-AEC3-0DD84CD885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89996" l="9851" r="88657">
                        <a14:foregroundMark x1="53480" y1="73130" x2="53480" y2="73130"/>
                        <a14:foregroundMark x1="28138" y1="50046" x2="28138" y2="50046"/>
                        <a14:foregroundMark x1="28435" y1="48199" x2="28435" y2="48199"/>
                        <a14:foregroundMark x1="50506" y1="72669" x2="50506" y2="72669"/>
                        <a14:foregroundMark x1="36823" y1="61588" x2="36823" y2="61588"/>
                        <a14:foregroundMark x1="37418" y1="61588" x2="37418" y2="61588"/>
                        <a14:foregroundMark x1="38311" y1="60665" x2="38311" y2="6066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492" b="4"/>
          <a:stretch/>
        </p:blipFill>
        <p:spPr bwMode="auto">
          <a:xfrm>
            <a:off x="4593622" y="-940826"/>
            <a:ext cx="8537331" cy="5589784"/>
          </a:xfrm>
          <a:prstGeom prst="round2DiagRect">
            <a:avLst>
              <a:gd name="adj1" fmla="val 4860"/>
              <a:gd name="adj2" fmla="val 0"/>
            </a:avLst>
          </a:prstGeom>
          <a:noFill/>
          <a:ln w="19050" cap="sq">
            <a:noFill/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8905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744</Words>
  <Application>Microsoft Office PowerPoint</Application>
  <PresentationFormat>Widescreen</PresentationFormat>
  <Paragraphs>99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Trebuchet MS</vt:lpstr>
      <vt:lpstr>Tw Cen MT</vt:lpstr>
      <vt:lpstr>Circuit</vt:lpstr>
      <vt:lpstr>Where is the International space station?</vt:lpstr>
      <vt:lpstr>The iss has gone missing!!</vt:lpstr>
      <vt:lpstr>How can we accomplish our goal?</vt:lpstr>
      <vt:lpstr>MAIN THINGS TO REMEMBER WHEN USING AN API</vt:lpstr>
      <vt:lpstr>HOW CAN WE IMPLEMENT AN API INTO A PYTHON PROGRAM?</vt:lpstr>
      <vt:lpstr>Getting an api response through python</vt:lpstr>
      <vt:lpstr>Iterating through dictionaries</vt:lpstr>
      <vt:lpstr>URL: KAHOOT.IT</vt:lpstr>
      <vt:lpstr>WEB SERVER</vt:lpstr>
      <vt:lpstr>Downloads</vt:lpstr>
      <vt:lpstr>TEST YOUR WEBSERVER</vt:lpstr>
      <vt:lpstr>How do we make a website</vt:lpstr>
      <vt:lpstr>EDITING YOUR WEB PAGE</vt:lpstr>
      <vt:lpstr>BASIC HTML SYNTAX</vt:lpstr>
      <vt:lpstr>TAGs</vt:lpstr>
      <vt:lpstr>Style attribute</vt:lpstr>
      <vt:lpstr>images</vt:lpstr>
      <vt:lpstr>BACKGROUND IMAGE</vt:lpstr>
      <vt:lpstr>WHY IS MY BACKGROUND REPEATING?</vt:lpstr>
      <vt:lpstr>URL: KAHOOT.IT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SERVER</dc:title>
  <dc:creator>Corey Cline</dc:creator>
  <cp:lastModifiedBy>Zachary Messenger</cp:lastModifiedBy>
  <cp:revision>5</cp:revision>
  <dcterms:created xsi:type="dcterms:W3CDTF">2019-06-09T00:03:30Z</dcterms:created>
  <dcterms:modified xsi:type="dcterms:W3CDTF">2019-06-14T06:57:56Z</dcterms:modified>
</cp:coreProperties>
</file>