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2" d="100"/>
          <a:sy n="52" d="100"/>
        </p:scale>
        <p:origin x="122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2F4F-1C56-7B29-53DC-9B92CA2B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988E-972F-5789-62BD-8B70320F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27ED-67F9-63F7-EE00-4BC9E1BB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5639-7D4B-0900-0DC7-595CC66C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776E-0B02-C4AE-5D72-E018FF3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62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B2AD-5C80-FF2A-9FA4-1EC0252E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1918-D935-141F-78A3-67609AB1E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C375-6BCF-40F0-F085-9FFE208C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8396-9B55-654B-4E94-B9CE42D1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4C62-E383-C572-6B1E-27F7E64F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42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4F519-2CF0-3BA9-DE0A-66F08645C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A7E97-430C-86E7-B5A9-3CC576BD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8B67-F93C-6593-B6C3-BBFF7608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AC81-215A-A440-0286-1C598C1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F683-BE9B-F2EF-AE99-ADA6A122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54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1772-31D7-AC39-C426-902DDBFF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A4D-9E71-345A-C244-6B124D5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0B7B-2D47-5D5C-E634-B56577A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C692-4355-B6A4-07EF-456BB23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B0BF-EA13-92F6-B79F-838F0517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342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5E4-C2CA-9F0E-37A1-24DF2D3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F8F5-61E6-BD45-C176-414FFEC1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E00C-EF90-200E-D808-1E7967B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26E5-8B54-8D58-D8FD-5C0B855E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405D-A1C1-63A1-0618-C3301AB7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265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CE0-A268-CA30-238C-6D724EB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BD90-DE7B-B708-BFBA-5C5104BD3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3E3B4-71A9-A499-80B8-914D5A44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EADB-528F-3C10-666A-00E5474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A6661-6B17-190D-5EA9-1CCD1501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90B9-07D4-9F09-7291-FD033190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28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912-61CB-78A9-6D33-2E39D893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813A-E29D-75BD-8BAA-20B6CA86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E3C0-74DA-4B88-9281-E69814AF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CD40C-1EA0-A424-8D4A-D2100D282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9DCFD-FDD5-925E-153C-D8A32625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17B8A-08AE-A6A0-AF81-508ACA9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654D1-F62E-77C9-DD0F-1AF9FB9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9F729-834E-B1D5-ADF5-B915945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97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0DD-B360-176F-4A54-8F4B107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577D5-AF67-FF39-54A3-5E777C2F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EFD0F-9D59-6A82-C0B6-D5DFF807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B17-6E3B-5DD8-45AC-39D49092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67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DB86A-3981-FFEE-F02C-0F5166E5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A0458-D21E-8332-1925-5EB1FBB8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B006-9578-4F0B-72A0-4C2A2B1A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82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02BD-E9AA-AB9B-519B-28DFFEDC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8B8-1907-E648-2055-6EC32BF7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7EE2-E36D-2416-B021-8FE4F5B33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DEE0-5BB4-2679-064F-AF79AB8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BFD4-5B76-5504-7779-4FF651AA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EEF01-0D52-2BDA-9055-D6B73712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151E-10A5-90FF-2E4D-C43B53E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56CF1-DD85-DBA1-B5FD-25302914D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B9BB8-EF29-B99F-3C16-FF7E215F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D019-131C-30BB-7088-A1B22FD3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73F5-DC1B-483B-4C55-D6C36283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D20E-423A-78E2-3374-EA7E1180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69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7526-BD2D-9CC0-9371-30C4D872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EF71-E10F-8611-72B5-BCB4003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8DA1-0F62-40BF-125C-F7BA8688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A370-F494-4062-A538-7880AA0AABEC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B561-5BC6-2FA8-623D-B698A6A6D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8874-14FB-87F8-6416-BF811D75B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6F605-33E9-47F1-9B27-21FBB254AF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57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4F51AD-F7DA-6A1E-4C16-A2D8F74E883F}"/>
              </a:ext>
            </a:extLst>
          </p:cNvPr>
          <p:cNvSpPr/>
          <p:nvPr/>
        </p:nvSpPr>
        <p:spPr>
          <a:xfrm>
            <a:off x="0" y="-171000"/>
            <a:ext cx="12314046" cy="72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 descr="A network of lines and dots&#10;&#10;Description automatically generated">
            <a:extLst>
              <a:ext uri="{FF2B5EF4-FFF2-40B4-BE49-F238E27FC236}">
                <a16:creationId xmlns:a16="http://schemas.microsoft.com/office/drawing/2014/main" id="{9380BF7E-9F71-D6D7-C852-73058C2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14987" r="14415"/>
          <a:stretch/>
        </p:blipFill>
        <p:spPr>
          <a:xfrm>
            <a:off x="5946222" y="-171000"/>
            <a:ext cx="6343424" cy="4188779"/>
          </a:xfrm>
          <a:prstGeom prst="rect">
            <a:avLst/>
          </a:prstGeom>
        </p:spPr>
      </p:pic>
      <p:pic>
        <p:nvPicPr>
          <p:cNvPr id="15" name="Picture 14" descr="A circular structur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478ED58D-51EB-609E-5F1E-178C2C41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t="16934" r="14813"/>
          <a:stretch/>
        </p:blipFill>
        <p:spPr>
          <a:xfrm>
            <a:off x="181798" y="71716"/>
            <a:ext cx="5914201" cy="3946063"/>
          </a:xfrm>
          <a:prstGeom prst="rect">
            <a:avLst/>
          </a:prstGeom>
        </p:spPr>
      </p:pic>
      <p:pic>
        <p:nvPicPr>
          <p:cNvPr id="11" name="Picture 10" descr="A network of lines and dots&#10;&#10;Description automatically generated">
            <a:extLst>
              <a:ext uri="{FF2B5EF4-FFF2-40B4-BE49-F238E27FC236}">
                <a16:creationId xmlns:a16="http://schemas.microsoft.com/office/drawing/2014/main" id="{E1840AAD-3485-FF9B-7C7E-463E0266F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15629" r="14969" b="10427"/>
          <a:stretch/>
        </p:blipFill>
        <p:spPr>
          <a:xfrm>
            <a:off x="0" y="3218330"/>
            <a:ext cx="6177788" cy="3630702"/>
          </a:xfrm>
          <a:prstGeom prst="rect">
            <a:avLst/>
          </a:prstGeom>
        </p:spPr>
      </p:pic>
      <p:pic>
        <p:nvPicPr>
          <p:cNvPr id="5" name="Picture 4" descr="A circular object with purple dots&#10;&#10;Description automatically generated">
            <a:extLst>
              <a:ext uri="{FF2B5EF4-FFF2-40B4-BE49-F238E27FC236}">
                <a16:creationId xmlns:a16="http://schemas.microsoft.com/office/drawing/2014/main" id="{F87F70EE-DA57-2A99-B3F0-AAD11A3DC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16329" r="14481" b="5213"/>
          <a:stretch/>
        </p:blipFill>
        <p:spPr>
          <a:xfrm>
            <a:off x="6537416" y="3266459"/>
            <a:ext cx="5776630" cy="35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0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02A88-D88D-E0C4-91AB-E3B7C927AA54}"/>
              </a:ext>
            </a:extLst>
          </p:cNvPr>
          <p:cNvSpPr/>
          <p:nvPr/>
        </p:nvSpPr>
        <p:spPr>
          <a:xfrm>
            <a:off x="0" y="-171000"/>
            <a:ext cx="13371424" cy="72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A network of lines and dots&#10;&#10;Description automatically generated">
            <a:extLst>
              <a:ext uri="{FF2B5EF4-FFF2-40B4-BE49-F238E27FC236}">
                <a16:creationId xmlns:a16="http://schemas.microsoft.com/office/drawing/2014/main" id="{90AF7708-4284-85E1-78C7-858A0639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7" t="16473" r="14296" b="14878"/>
          <a:stretch/>
        </p:blipFill>
        <p:spPr>
          <a:xfrm>
            <a:off x="0" y="3429000"/>
            <a:ext cx="6565712" cy="3600000"/>
          </a:xfrm>
          <a:prstGeom prst="rect">
            <a:avLst/>
          </a:prstGeom>
        </p:spPr>
      </p:pic>
      <p:pic>
        <p:nvPicPr>
          <p:cNvPr id="9" name="Picture 8" descr="A network of blue dots and green dots&#10;&#10;Description automatically generated with medium confidence">
            <a:extLst>
              <a:ext uri="{FF2B5EF4-FFF2-40B4-BE49-F238E27FC236}">
                <a16:creationId xmlns:a16="http://schemas.microsoft.com/office/drawing/2014/main" id="{ABB0D2A9-60F5-A2A2-05F7-2D0330D8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5365" r="13701" b="15987"/>
          <a:stretch/>
        </p:blipFill>
        <p:spPr>
          <a:xfrm>
            <a:off x="6565712" y="-171000"/>
            <a:ext cx="6805712" cy="3600000"/>
          </a:xfrm>
          <a:prstGeom prst="rect">
            <a:avLst/>
          </a:prstGeom>
        </p:spPr>
      </p:pic>
      <p:pic>
        <p:nvPicPr>
          <p:cNvPr id="17" name="Picture 16" descr="A blue and grey circular object with dots&#10;&#10;Description automatically generated with medium confidence">
            <a:extLst>
              <a:ext uri="{FF2B5EF4-FFF2-40B4-BE49-F238E27FC236}">
                <a16:creationId xmlns:a16="http://schemas.microsoft.com/office/drawing/2014/main" id="{B9E07350-6F28-F67E-3E17-3A67BE651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6" t="15365" r="14287" b="15987"/>
          <a:stretch/>
        </p:blipFill>
        <p:spPr>
          <a:xfrm>
            <a:off x="0" y="-171000"/>
            <a:ext cx="6565712" cy="3600000"/>
          </a:xfrm>
          <a:prstGeom prst="rect">
            <a:avLst/>
          </a:prstGeom>
        </p:spPr>
      </p:pic>
      <p:pic>
        <p:nvPicPr>
          <p:cNvPr id="13" name="Picture 12" descr="A network of lines and dots&#10;&#10;Description automatically generated">
            <a:extLst>
              <a:ext uri="{FF2B5EF4-FFF2-40B4-BE49-F238E27FC236}">
                <a16:creationId xmlns:a16="http://schemas.microsoft.com/office/drawing/2014/main" id="{A45FAD16-1740-8789-FED1-1AC55B7F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16698" r="14481" b="15380"/>
          <a:stretch/>
        </p:blipFill>
        <p:spPr>
          <a:xfrm>
            <a:off x="7123482" y="3429000"/>
            <a:ext cx="60079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Georgiou, E (int)</dc:creator>
  <cp:lastModifiedBy>Georgiou, E (int)</cp:lastModifiedBy>
  <cp:revision>1</cp:revision>
  <dcterms:created xsi:type="dcterms:W3CDTF">2024-10-31T21:30:21Z</dcterms:created>
  <dcterms:modified xsi:type="dcterms:W3CDTF">2024-11-01T08:44:26Z</dcterms:modified>
</cp:coreProperties>
</file>