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E2E0-B729-4752-9493-D5B4258A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2BEE-5EA8-4968-9593-D5A06B08A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FA21-211D-4262-9E82-FD69E24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C78C-58FE-4185-9754-3EA7FC2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499C-5DA1-42B2-BBC9-7C4CCB7E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1D8-FABB-4B79-BCD4-AFF7CEC1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B10D-B5F0-4052-90AE-6355EAFD6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7A56-26B8-4829-9633-56E6D747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3984-E513-4A8B-AD81-BD4AE8CA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3CE4-CAE9-4A2A-8713-A713ECC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31826-6A6A-4437-B9DF-94F627E25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E664-D3B3-434E-AB48-0637D907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626F-14F2-4A12-9627-CDDC8B48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FE5A-D671-4440-BB92-444AAB9D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40AE-C28F-4A88-ADC8-2C415A57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5A2F-E159-4A8C-B9BC-5053C184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6831-BDC7-4346-A05B-D7F4BA73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D7E4-5230-4F48-ACA6-7EAA95F3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222D-9CFB-4F05-82AA-EAE7121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A2AB-433E-4F29-B6F3-69D54E04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2118-D265-4168-8CEF-00E834B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5CFC-E665-4C0F-B28D-E7A053A3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6292-40F8-4164-BC41-FFE5339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161A-40BF-46D2-A2AA-BBEAB30F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12D7-99F3-47C7-9EDD-22EEF390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D8E4-1F25-4606-8696-C275F2DE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688C-0824-4108-99E8-80EFA7125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9EE7-B8CD-4AF6-8400-655E8043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F33C-2DD7-4B6B-9F91-3ED493A4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C8966-8C0B-4560-B2B9-51EE25D8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16B9-672C-4899-AE63-234D2441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3D10-4462-41F8-9E6F-6B8142A1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89B2-4D3B-42D1-959E-0E9623E5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A1C5-0E02-41E7-BE0F-AF77097F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A630F-2F9C-4F49-9EB8-6CE1E9CD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CB2A0-077F-4F86-93BB-0E6EBCC2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632A2-FE8D-4D74-BB1C-A7A5D263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B136B-3DCF-46F1-9BA6-AF355D4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733F9-589F-4A1F-A70E-60C46D1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BD4-014F-4C9B-A8D7-B426F711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DE8AE-714C-4F57-98AE-B53ECDBE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54D70-A54E-4555-875C-1A21749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D3CF-9EEE-426B-8D03-97D2E44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0F761-B013-438B-9480-CB4C812B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2238F-3F0E-45D4-96DD-3B394A6C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AD06-801A-46C6-9EC5-9C0DDDED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2E8-3B84-44BC-A715-C0A76574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8F7A-F3D6-461B-B70E-B2E241A9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469C6-B707-40D0-A7F2-5DD69EB6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8238-1E67-4367-B297-D1357B47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9DA38-6CA2-4A53-8550-582D3E4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4C724-0A98-47AE-B0C1-AA238795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F471-A5D9-4BAB-824A-50923B1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097CA-EFA9-4A73-8902-801198C25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38C1B-F43B-49F9-B48C-2A846625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FC18-3AC4-4729-B178-67B39D5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D2C6-8956-40AC-93EE-05F2AD1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976A-473D-4E25-92A8-DC6DE326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4E19-4609-4520-B9AA-359E5835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BB09-1BF0-4201-A781-7D2DB7E2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1F5A-6A36-48F8-BFE8-DAAF4ED2C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BCFC-F1D9-473D-9381-7A7A187F38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E97-D3BE-4822-AE01-B886A9701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54BA-1D77-4400-B7FB-F55CD97C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EED3-2767-4B8D-803B-CBD384EF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D061-05EA-4265-8FFD-9BCE462E1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0CE8-BA8C-4510-A7BE-737D32C97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B17A6-D587-4506-90C9-D4275CB2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5E03-6A41-4CC5-81BE-108E0B4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F634-2F5D-4F20-B236-3A374D8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E013E-8719-427E-8221-A7D57ED1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D04-057D-4F33-8552-099EE9ED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EAB3-1AC7-4F20-8EDB-33F50611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97BBF-47C2-4105-B3DF-4BFED58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3</cp:revision>
  <dcterms:created xsi:type="dcterms:W3CDTF">2020-04-14T18:20:38Z</dcterms:created>
  <dcterms:modified xsi:type="dcterms:W3CDTF">2020-04-15T14:02:50Z</dcterms:modified>
</cp:coreProperties>
</file>