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2D7E0-8602-42F8-AD90-306C8E8FE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EF1D46-90CC-4F10-9690-893529EC3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80378-AB1F-440B-A026-4995BC35B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8804-8D45-4768-8F4B-BB25B57597E9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432F4-495D-45FD-9AE3-AECDAA34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37A16-E982-49ED-AB68-8CD72D09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91BC-BCD6-4790-81B5-0E5AC6F9F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5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749D4-1A7D-41BC-84E6-30899AC13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2CB9E7-EDAD-4E54-BB39-AC73CF7BE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38563-0D7A-4C58-A664-5F7F6DF7F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8804-8D45-4768-8F4B-BB25B57597E9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F3169-2F4D-40D5-876F-54487D4E7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CB131-F6E8-4A35-9FE3-D253D525C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91BC-BCD6-4790-81B5-0E5AC6F9F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4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C75F97-B9A4-4B83-BAE5-860139A0E6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6BA9E-3033-4693-BD2E-5A4B9BA2C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EB5E2-AD3B-4B86-86BE-FBF504E61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8804-8D45-4768-8F4B-BB25B57597E9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4823-A884-4F81-9D52-7B23666D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4914E-AD04-4832-8F42-2CEC63C54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91BC-BCD6-4790-81B5-0E5AC6F9F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9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3F30E-DE48-441E-9C81-A7D39340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17022-7F0B-41EF-B60B-B20FF1668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43583-577F-44DF-9E11-677F5EFD2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8804-8D45-4768-8F4B-BB25B57597E9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CDA9F-B842-4867-A39B-3CB66F14A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941EA-386B-41EB-AF98-AE9197452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91BC-BCD6-4790-81B5-0E5AC6F9F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2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0C523-675B-4C2D-88CA-E3FFF8A53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91D1F-F377-4F3D-81FD-DD80AF480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5DAF4-4B81-46B4-AD95-B7D663470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8804-8D45-4768-8F4B-BB25B57597E9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E9FEF-62C1-4DA0-B2CB-F63F804C6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5529B-F57C-4F60-A182-BD9BB3661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91BC-BCD6-4790-81B5-0E5AC6F9F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1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9D7-0579-4F3F-BD08-98592C5BE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54208-F963-4734-BEF1-AB2A54D65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51DD0-2077-46C2-B2FD-26A9C168A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B3088-28FB-48E8-B126-C72CA37A7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8804-8D45-4768-8F4B-BB25B57597E9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921AD-337F-4EA4-834D-5291F9AD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EC5D8-1A99-4A67-9C45-F642E5DA5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91BC-BCD6-4790-81B5-0E5AC6F9F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7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A146D-480C-4435-B81E-EC52E91AD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B926D-9E99-4713-8B58-A3C1AD14F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5A744-5283-487D-8257-17669B6BA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C2202-2CAF-4EB6-9D94-C412F848A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9A1F18-D85B-4E00-980C-184AC061F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92D40-1638-444D-A4C5-40406C6BB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8804-8D45-4768-8F4B-BB25B57597E9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6A3BA9-BD85-4045-9B9D-511A3409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CEC53B-8D68-4D8D-B752-806602DD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91BC-BCD6-4790-81B5-0E5AC6F9F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4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E0564-3180-4F9E-9929-813031C49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82D05B-748E-4F2B-9F4C-E698FA32C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8804-8D45-4768-8F4B-BB25B57597E9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329C8-E667-4BA8-97F1-774728A78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EE175-EFC4-4C6A-94F9-DAF2B99A1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91BC-BCD6-4790-81B5-0E5AC6F9F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18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65AF94-D966-4BF9-A6DC-734E8F8B9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8804-8D45-4768-8F4B-BB25B57597E9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5901CC-2910-4040-A449-2E7237E28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D70C9-7E4A-416B-AF7D-1A563373F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91BC-BCD6-4790-81B5-0E5AC6F9F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9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97D1F-D170-4F20-9FBF-C24A022AC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52D00-D09D-4B5C-B5C6-53AAD214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48D4F-E759-44B9-A9DE-AE2778A76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A1E95-2599-44A0-B41B-201878943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8804-8D45-4768-8F4B-BB25B57597E9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222C5-BF3C-49FC-86F6-42DADBD72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9EC7F-3CA9-4EFC-858D-311EEC7B1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91BC-BCD6-4790-81B5-0E5AC6F9F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4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C8BA2-6584-43B3-ADF6-36FA44902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692446-0EFF-4F27-ADBC-9FC8509EC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DDF50-74F9-4E56-BE7C-D147617C4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C9883-C955-4082-9D66-625CD53CF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8804-8D45-4768-8F4B-BB25B57597E9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62CDF-E239-4E1D-9766-AE152AEA1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9C2D4-16E9-484C-B900-D39F251E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91BC-BCD6-4790-81B5-0E5AC6F9F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91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4F4C8E-9D11-4020-8D36-B05BF44B9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33A8A-9ADA-483A-8FBD-1182E7FC1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AC571-6B91-4BF9-9128-CB05A76A8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B8804-8D45-4768-8F4B-BB25B57597E9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D63A4-E988-4288-BCC2-B37008FFF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A0E45-75F0-496F-826B-6C921D88D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591BC-BCD6-4790-81B5-0E5AC6F9F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7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CC51-DCAD-4B4A-9C74-96340EEE66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A5EB3-4955-4A07-A579-6540587439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41EB7B-FB37-4B4E-BF9F-62ECA9656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625" y="0"/>
            <a:ext cx="9618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886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Eger</dc:creator>
  <cp:lastModifiedBy>Bill Eger</cp:lastModifiedBy>
  <cp:revision>2</cp:revision>
  <dcterms:created xsi:type="dcterms:W3CDTF">2020-06-09T18:01:55Z</dcterms:created>
  <dcterms:modified xsi:type="dcterms:W3CDTF">2020-06-10T20:58:13Z</dcterms:modified>
</cp:coreProperties>
</file>