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C135-37B2-4551-AB82-4F1C41C29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FC503-B4C1-4718-A166-C47D20C3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0C61-FF52-4D22-9669-B29FAD74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2DA7-45AB-4363-9D97-A18F3A5A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7B39-9DA0-4EB7-B2AB-ED231F69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408B-CDA0-4F2B-8740-BBE6A69C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031B2-A955-4EA5-BD83-D716B7FDD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C7A-6228-44D9-8463-F15563F4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122B-F31B-47EE-85EA-5EC1FEBA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4C9D-72A3-4F43-95EE-613B12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D491B-A66D-4BAB-AF2E-3FAF3170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DEF50-C8D8-40BE-A62B-B21B6CFA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74D4-CF10-46C5-BA33-0FF032B8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AFF9-CDF9-4145-ABF9-A3C5EE4E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99EB-B282-40C9-B072-D6134EB8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89B7-11F1-467B-9A26-5B7ACF94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7C0-D30B-4E98-AF40-8551671B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F094-A6A3-42EA-8359-1A4B86BE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B627-868D-4612-834B-730F7B50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86AE-09C4-41BB-8A99-313B04FA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798E-711C-452A-9853-CB545340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C80DC-DA01-4EEC-93BD-010E101F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CCD5-B21D-4849-BBCC-1DBBFA53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FC68-420A-482F-BE03-62E4832D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70EE-A689-41F9-90C3-647B32A7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17ED-4B51-4591-9F66-82312D25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F825-0419-449A-B0C9-BF2F844E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45FF0-5305-4BDB-8D73-0996E2DF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A00C-C619-4827-830C-91DEDD94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49A44-A7C7-466D-B589-7E86B6DE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EA06-3288-48AC-B2DC-CAB9DEE8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9554-38A0-4DF8-A903-8BD8EF20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2C4D-99DE-4D3D-9F25-B92B5EDE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80FCB-505E-4774-99FF-9AEAB4CC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48EDD-420A-465F-A098-D1F6A4858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8FBF8-FE9C-4AA4-B82D-EE0A08AEA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EA432-C8DF-497D-B26B-EFC25C47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9F8FA-1E53-4CBA-ABB8-766B12E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45146-44F6-44EA-876A-BC68821A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DB4F-E366-443F-A2A5-F882C08C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A06F-D8CB-46E0-893B-D82AE72F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51655-99D3-42A7-82C7-6BB79151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D3AE6-BEAF-478B-B47F-1CE1FBD2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B959D-DD0F-4402-93BC-0F9298BE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2DB1-2512-47F4-96B6-8FF1DFA6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5BE1-56D6-4B68-98DC-688C953C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5D9D-3DBA-47A8-B1D1-ED465C1D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E960-B1C4-45F8-A970-59F984EF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C50F-79C0-4A10-8BBF-9667B5D1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1129-FF3D-4BDF-BD56-95052E5C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E14E0-DF6C-485A-8F77-9901B7BC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3570A-55AF-4B6F-AD21-E6199FCE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9041-78A9-4160-84A9-699ABF21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BCE86-FBC2-484A-B157-6F833E5D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5A432-7608-4677-A78F-B6619146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B374-E8A2-4EC4-86FD-C50DF185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DEBE0-6380-4FB2-B34D-6921735B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2E73B-8A4E-422C-B4EC-C0E98F0D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4C84C-4155-435E-AE7C-5B567E92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3E24-8ED4-4D43-9FD8-8CCACC22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5F46-7580-46E9-B60B-182BE8B05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1987-A9CA-4EDD-86DA-A08D55D04E8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E800-4062-4C62-8756-20F91060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6578-4C65-4B6A-B572-F8201481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3F05-97A6-4FB9-92E0-989A46B0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9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969E-0D88-4FD9-9697-85C698BB4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C423-A73D-4284-9035-5E36515AC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92805-74C9-4676-8F2C-B3709FDC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1</cp:revision>
  <dcterms:created xsi:type="dcterms:W3CDTF">2020-04-23T13:20:46Z</dcterms:created>
  <dcterms:modified xsi:type="dcterms:W3CDTF">2020-04-23T13:21:05Z</dcterms:modified>
</cp:coreProperties>
</file>