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73D7A-8549-44C9-BF63-BCAA82F8A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29284-F01B-4559-89CF-C535981DB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9D56-E155-48AE-9A8E-6D0701C52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8BAB-0D1A-4327-AED9-EEAF9068700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CB57A-09A2-49F6-94A6-7458C2165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D6FCF-D077-490C-8F33-EAE6F415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DF62-0199-47AB-ABDD-D4AF97E66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66FDF-13D9-4592-B498-E92ED730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AF4C5-72E7-4E97-8C33-9BD8D9797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36152-B739-4D23-86DD-B4746979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8BAB-0D1A-4327-AED9-EEAF9068700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612C7-029E-4698-A5A2-5EF682D9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023EB-6CCD-4067-9D27-6EEAB6E8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DF62-0199-47AB-ABDD-D4AF97E66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33A11-BA7C-4F2A-911E-25803A1FA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6156A-5F41-41FA-B3BE-29DC3ECE7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9ADF7-CE0D-498A-80A4-A5887E3BB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8BAB-0D1A-4327-AED9-EEAF9068700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2E2CA-A200-4869-8442-A5F394CF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B9DBA-0541-49A3-9F70-2678CE52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DF62-0199-47AB-ABDD-D4AF97E66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4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B817-FA1A-40BD-B965-CE7C45982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067F7-9B1E-43E4-8B26-B6C843C63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53EE1-5CA7-4ACB-8332-E3AF6708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8BAB-0D1A-4327-AED9-EEAF9068700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AB8F1-618D-433F-9CD5-FD5A5D05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8928-B042-44CF-96C2-EC3EE8F2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DF62-0199-47AB-ABDD-D4AF97E66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7B9A-A98C-45DB-AD30-5FD3F89E8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6A782-A4B6-4C5B-91C9-7E1B79CEE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E3383-560D-4F60-A5FE-DAC95576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8BAB-0D1A-4327-AED9-EEAF9068700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EC5D4-7C78-4DC3-B883-F058892A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2DFCF-5025-49E2-B622-CFB5433C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DF62-0199-47AB-ABDD-D4AF97E66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6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557DC-D3F8-4F98-AD3C-05D8FDC8C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1120C-540C-4444-9A53-F712CE65A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E9889-D6FB-4BC9-BF26-BE585554C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8AA0D-3880-4AF3-A089-D71197F4F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8BAB-0D1A-4327-AED9-EEAF9068700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4CC9E-4E89-4672-A8B1-191FE2F1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58905-EA21-4C51-8455-CDB6DB06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DF62-0199-47AB-ABDD-D4AF97E66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4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3F04-F65E-4E1C-A36E-DA3957DD3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75361-10B6-4EC5-97A8-5A5B9B6F6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57CFA-0E27-4F50-855A-302331827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62548-C2CE-478C-9508-6B455E589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CF39B-8653-4B49-98E1-6C90A7E1C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8F8D8C-2083-41A4-8EAF-C5514A1C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8BAB-0D1A-4327-AED9-EEAF9068700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F5A5A-5178-47CB-9338-F3688A908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BD41D5-7BD2-4C82-B990-648AC436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DF62-0199-47AB-ABDD-D4AF97E66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5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CEBA-B177-4BCC-BB5B-A05A865B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93083-06F0-452D-A62F-41F1AEFF7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8BAB-0D1A-4327-AED9-EEAF9068700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09A86-9C43-47E4-852F-DD3096FD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E016E-ABDA-4412-BA9A-8D5FA697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DF62-0199-47AB-ABDD-D4AF97E66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6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27B83-1F49-4634-AD64-4AF7A609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8BAB-0D1A-4327-AED9-EEAF9068700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EED47-9DE9-4980-905A-28C83A23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79160-DB94-4A34-BBB3-7EE53CF2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DF62-0199-47AB-ABDD-D4AF97E66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5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A198-FBEC-462B-AD16-87947A728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2652C-7C59-4372-9CB1-617518251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91187-8E0F-43F2-9EF8-B34833CC6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2C38A-40BC-40C1-B384-06CEE164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8BAB-0D1A-4327-AED9-EEAF9068700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96C57-EC59-4AD4-943A-824430F05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56EDB-1A42-484B-91F0-623AB61A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DF62-0199-47AB-ABDD-D4AF97E66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7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22711-4C82-4174-85A2-F5F2B1683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D2CFA-5EFE-4EEF-A7DB-62DEAFF0B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CBE4E-4A89-4BA2-96DC-67AE82902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A6481-18B6-44F2-92E7-82731168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8BAB-0D1A-4327-AED9-EEAF9068700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1B450-CE70-47BB-88AA-76DBC55A0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4B14D-F28E-4D93-9C0C-88D48D9B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DF62-0199-47AB-ABDD-D4AF97E66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2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8DA476-0AF6-45FA-9837-BEF709F62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B787B-6E2E-47A0-8709-C20E39F79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6B8C8-11A9-4E3D-A658-15CA5BAE1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B8BAB-0D1A-4327-AED9-EEAF9068700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820F1-4B1D-4059-A8A0-B57C6EA72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45638-B7EC-45B1-A19B-A9E3E0679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FDF62-0199-47AB-ABDD-D4AF97E66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0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C98D-5AE0-4316-82DF-E2387613C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E0ABB-3711-4063-B08E-AA3EECEB51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75838C-EAE9-4FFC-82AF-E7B6EB8CA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664"/>
            <a:ext cx="12192000" cy="651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8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Eger</dc:creator>
  <cp:lastModifiedBy>Bill Eger</cp:lastModifiedBy>
  <cp:revision>2</cp:revision>
  <dcterms:created xsi:type="dcterms:W3CDTF">2020-04-10T15:09:18Z</dcterms:created>
  <dcterms:modified xsi:type="dcterms:W3CDTF">2020-04-15T14:02:04Z</dcterms:modified>
</cp:coreProperties>
</file>