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5C3A5-DE21-484C-91D3-E63BAD2C8D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4C21AC-B44F-4D38-B337-01A7103436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BB72D4-18F5-4DB1-AD16-FFF443280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C7027-8184-4C62-9101-ED443228B171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5399E3-7FEB-49A3-A54F-6C58DB245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1D9FA7-900B-4BA5-A1E9-50FEBECFC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C84BF-6D81-40EA-B622-99EE1E583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25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0AA75-2BBE-406D-8C47-E6AF91ED2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DDDADF-8ABF-4B07-BA32-10782EF567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9619C1-3505-4DD9-9114-105D2CDD6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C7027-8184-4C62-9101-ED443228B171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71FFB8-5DE3-4CDC-8CF3-F23E60E2A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EDEA83-A2F9-4D40-808D-5132DBD8F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C84BF-6D81-40EA-B622-99EE1E583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977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38068D-E762-4226-AC3C-0DA13A2D98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F7B0B3-E225-4A28-B0F6-9671C63893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2E66E7-0453-4972-AAFC-8A1659688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C7027-8184-4C62-9101-ED443228B171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70C997-DA64-498A-BAE5-45269D5B8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F7B29F-25A6-44AB-BC44-E8F9E1B9E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C84BF-6D81-40EA-B622-99EE1E583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519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3384F-1608-4388-916C-721C6CD80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B5EE6F-B98E-4F26-AE18-A7D079585C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0EB411-2018-474B-821F-421C5EB44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C7027-8184-4C62-9101-ED443228B171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F2CC15-7350-49DB-AD88-EB0497C5E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E83011-67D3-4404-A5BB-8A64050DD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C84BF-6D81-40EA-B622-99EE1E583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336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EDC8B-C3E7-4D41-A13A-EEA505AB4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CE8988-1439-43D3-8076-4D7665D73B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1CD596-0D52-4C0A-9B2A-FDB5246FF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C7027-8184-4C62-9101-ED443228B171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98021E-774B-43A0-9DFE-E779868CD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378D3D-F892-4C78-89CD-6787EDFE0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C84BF-6D81-40EA-B622-99EE1E583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10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DF95E-B005-4F10-BB31-6CBF1CACA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C77AE3-0FE0-47FB-B3B2-FDB05CDA92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C9D553-9BB3-4D58-AEDE-0674C04F16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7F4A81-2462-4561-A4D9-57EE49C91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C7027-8184-4C62-9101-ED443228B171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88F0B5-32EE-458C-B6C2-A4B6EC5BE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D50EAA-4CFC-436B-8CEE-C9B6E0075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C84BF-6D81-40EA-B622-99EE1E583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257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C3F90-7238-4321-B943-24F121E3E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82B220-45A1-4C07-8A21-D732D8AC1E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8FB231-80D9-49D2-BEBA-D4DC8EA946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2CF7EA-CA98-4CB2-AD06-2BB7AC214D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ACF130-0825-48CE-9052-BC012FF81C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96CBB3-866F-496A-8849-D9AA04919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C7027-8184-4C62-9101-ED443228B171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C5179A-3640-4E73-A2D5-4D80A557E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52AE07-4EB6-48D7-98D4-C9469ECE8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C84BF-6D81-40EA-B622-99EE1E583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654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B44FC-B73B-46FB-8BF4-59E97ECD9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BAB460-B7F1-428A-A85F-49497804F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C7027-8184-4C62-9101-ED443228B171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7D401C-3396-4D89-92C1-5A6159710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CA8AC7-652E-450E-813B-CDFC628E1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C84BF-6D81-40EA-B622-99EE1E583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312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889683-C0CA-4D88-B09A-5577BD7F0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C7027-8184-4C62-9101-ED443228B171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5ABA2B-30B0-4689-8BE2-328A685F2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4517DD-F29F-449B-9C22-019CCF311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C84BF-6D81-40EA-B622-99EE1E583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671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B3C3D-356E-4B0F-956C-1FC2154E3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919F5A-B533-4736-8301-03BE08F307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0E009F-E3A5-4C0D-9736-412EB185F1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9016A4-5CDB-4E06-BDE5-E2A018BE2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C7027-8184-4C62-9101-ED443228B171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BE0554-0895-4F37-9B18-27742EAF1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A02C1E-4407-45CE-811F-640B660D5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C84BF-6D81-40EA-B622-99EE1E583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589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92BEA-8E99-4778-B94A-4F9E74A03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19B08D-79B8-46C2-AF2E-8077DFB8F4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89A454-5F61-417E-83E3-D5303476A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E373C8-5B49-4DDF-B2C1-53C506FD1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C7027-8184-4C62-9101-ED443228B171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C5E9C8-A44F-4E5C-9E19-260CE7116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FFA8E2-376C-4F7F-A7C6-AD035D479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C84BF-6D81-40EA-B622-99EE1E583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097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4ED25F-1A95-417C-9A33-30F4C1DFE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D884CB-05AC-44F2-98CF-A9F69FFC1F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498C21-FA73-4E2F-ADCF-01F6B5A16B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EC7027-8184-4C62-9101-ED443228B171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5BA93-004A-40AC-B8F5-4FA2A415D7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CC0DA7-5F68-4959-B86E-DF8A2AA8F9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9C84BF-6D81-40EA-B622-99EE1E583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23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64D4B-698B-441B-8167-94EBB7E395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F3F084-3954-419D-800A-7360B648B6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7CD685-C350-4919-B16A-F607DBB25B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356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56B3F-A2A2-43B5-B236-4A545AB7C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C3168-DE6D-4B2A-94C7-FF251B07DE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4630FC-6364-4F66-8A08-3200746A56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590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CA382-BC34-4BB1-A67B-20FE41338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5C051-1657-463A-A3B9-61E836A693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458050-9A3D-4B53-BBA2-C60748C946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377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6597A-3866-44C3-A718-A11E8B048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855D1A-546C-4217-A2FB-87FF2FB725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E02F31-4A6E-466C-8A7F-68998FCAB7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0904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04CFC-78E3-41C7-976A-6365B7AA1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DECCA7-C6C9-4A5C-9F23-B1569BB001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23110B-667F-40EB-8CA6-981DA56BE2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5748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8D30A-0FC5-4649-A4DA-9A60D2453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1451CD-110B-4DC4-9B83-4B0E53DF1C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72A1D8-FD15-4D2A-A524-6C94605E6A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4372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7DBF4-BB2B-4957-A9B5-6AC640EDF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80204C-D534-421B-9903-BC9EF2F8B2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41DCE4-C2D1-466E-89F2-40D6CB5895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5810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DB39-F9A8-405D-8514-8F0FB3C25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F2271B-E661-4014-B0BD-B57D043B54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96C5E4-3EA8-42DC-9368-801AD680C6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3674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6980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Bill Eger</dc:creator>
  <cp:lastModifiedBy>Bill Eger</cp:lastModifiedBy>
  <cp:revision>2</cp:revision>
  <dcterms:created xsi:type="dcterms:W3CDTF">2020-05-14T18:50:04Z</dcterms:created>
  <dcterms:modified xsi:type="dcterms:W3CDTF">2020-05-19T15:10:17Z</dcterms:modified>
</cp:coreProperties>
</file>