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ADC2-AF62-4A2E-A217-3D55DD14A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1E946-CD19-40F8-9CB1-905634A74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0410D-74C8-454E-956A-4F91A323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544-DC8E-49CF-B743-334974B70EBC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1B373-C7E6-4D53-9393-8082C3D18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C5F41-6AF5-4F43-AF66-AB681C83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0BCF-08D8-41AD-B511-E2EDB2513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1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84E-AF00-4EDA-88B0-DDC80359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FE8BF-9059-4DDE-A806-0099A7390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F92E8-287E-4413-A8B0-C6E900EB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544-DC8E-49CF-B743-334974B70EBC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FDB63-EB9B-499D-9891-1DDC7120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FBB87-7E51-40E8-AC42-589F4D63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0BCF-08D8-41AD-B511-E2EDB2513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3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532C4B-84B2-4A31-8931-1F1C31200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ECA67-733F-401D-8DF2-F1E1AF714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B0464-8384-4A7E-A243-E342B58F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544-DC8E-49CF-B743-334974B70EBC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3377E-0183-46BB-9014-74E9AEE5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2BDB3-708C-436A-BD30-9CE26A05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0BCF-08D8-41AD-B511-E2EDB2513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9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D484-31D5-47E2-A89C-A9A669A8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CC9BB-3280-40F4-BB06-D8A9F2A36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DDF37-5779-4704-A480-232B823D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544-DC8E-49CF-B743-334974B70EBC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D3D61-9BA1-4446-AB3B-6F449958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09716-2E1B-40BE-AB80-A10880BF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0BCF-08D8-41AD-B511-E2EDB2513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6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3B4D-6FC8-4948-8F94-281701BE6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84B79-762D-4DA1-9830-E15ACCD75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7FD84-0773-4A2D-87B6-69203212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544-DC8E-49CF-B743-334974B70EBC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AACF9-9BE9-4A29-ADD1-40A14095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C7398-A2ED-4062-833E-B2160FE2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0BCF-08D8-41AD-B511-E2EDB2513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6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4C8E-AD04-4F13-86DC-9A397DDE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6C20D-185C-42B1-97EA-5E678BE3F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0A645-10E9-4DF0-B749-870F4BBBF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0CF8D-9A22-42F2-99AB-745CB78B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544-DC8E-49CF-B743-334974B70EBC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07666-C450-4419-A953-322E6A59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B3BF4-B836-41C1-8239-A2287E82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0BCF-08D8-41AD-B511-E2EDB2513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4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C626-7148-4EF3-93A9-0EA3176C4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894AF-7FBE-4DBB-B9A9-1378F389D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0D5A5-0EB9-49B9-BDBF-503EBD0B6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2522A-BC5D-4E67-8949-55CC8EDC1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16767-4198-4A58-8A05-37D10EC5C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0FA138-74F7-4E40-8843-89AE75C8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544-DC8E-49CF-B743-334974B70EBC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CB9E5-3C23-493C-80EF-660D1878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95E33-DEA8-43DB-85D8-48D5442F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0BCF-08D8-41AD-B511-E2EDB2513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8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90CB-B318-4FB1-8182-4FBCEFA5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FE2DA-3AC0-4B83-8BB8-699BFEA7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544-DC8E-49CF-B743-334974B70EBC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09288-57D7-4268-8BA9-C9D89CC4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0E6B7-A2BE-4EB7-BCDF-959F7742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0BCF-08D8-41AD-B511-E2EDB2513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8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18510A-A77D-4DC3-AE78-0DE74B2C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544-DC8E-49CF-B743-334974B70EBC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C1AC1-07C5-4209-8E8C-A9AE7937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C074E-40F3-4D5C-8B81-6BA32D479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0BCF-08D8-41AD-B511-E2EDB2513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9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FFC0C-EF71-443E-A29A-AF5105A6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6F306-2FF1-4901-9F6A-530E9331C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2B010-2BCB-43E2-9069-0BFA68769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48E2D-8621-4EFB-AC8D-363131B3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544-DC8E-49CF-B743-334974B70EBC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0A86A-89D5-494F-A15C-538ABA2B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6A867-07D2-46F5-BFFA-C9F9E827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0BCF-08D8-41AD-B511-E2EDB2513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4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11862-77D9-4014-AC4F-6E6B7417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DA27F-DCBC-4B94-AB6C-379977C5D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09518-26DF-42E2-89B1-E8CD3D039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30F62-62DB-4C5F-B8BF-8AA07B4F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544-DC8E-49CF-B743-334974B70EBC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C7D5D-AAC6-4A53-BFB2-3B7FC724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BE41A-C7C7-4A8A-887E-85CE1A64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0BCF-08D8-41AD-B511-E2EDB2513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8E2FD-D1A5-4141-B830-FA3D042E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4383F-0364-44F4-BDD7-BBA1324A5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7C736-9CEE-49BF-9553-434A981C3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95544-DC8E-49CF-B743-334974B70EBC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ECA05-E6FA-4AFF-919D-99D3B5AFF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D2706-6961-4AC8-A5C5-07A17484E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F0BCF-08D8-41AD-B511-E2EDB2513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6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2F1A-1BE4-41D0-8796-726045C20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648B7-9678-4100-B302-F550C04A2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0A0901-ECAD-439B-B802-10299E2CC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6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Eger</dc:creator>
  <cp:lastModifiedBy>Bill Eger</cp:lastModifiedBy>
  <cp:revision>2</cp:revision>
  <dcterms:created xsi:type="dcterms:W3CDTF">2020-06-24T17:22:35Z</dcterms:created>
  <dcterms:modified xsi:type="dcterms:W3CDTF">2020-06-24T18:51:48Z</dcterms:modified>
</cp:coreProperties>
</file>