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9EA1-5652-4401-8D08-0952A582D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8B96A-98AE-4069-9805-BE1AA4948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DED9B-CEFE-43F6-B457-7A84D754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4DB9-8E20-49B4-B489-3712258C2FE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B5581-A2A4-4B51-9E48-1FBF9766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68B19-54ED-49E2-AD79-AF4EC898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96C-997E-403D-A5DC-18FC85A8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B7DB-29DA-4E97-8A35-1FB18924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D8CDD-52C4-44A4-913F-5890A2F45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9EB7D-D934-478B-884B-E0EFC8A0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4DB9-8E20-49B4-B489-3712258C2FE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51DCD-3DF3-44D1-98AB-9662CE8C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19EF-7D28-4C4B-94C8-219EB3CB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96C-997E-403D-A5DC-18FC85A8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4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DD2EF-CD02-449A-8886-8C295DA8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7188B-64D3-430E-B7E1-0257C9783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1244-572C-433C-8DE5-2CDA3FF2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4DB9-8E20-49B4-B489-3712258C2FE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71FE-0C34-4AAF-9999-E1F350E9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E4AC-8D07-4B72-B580-EA55065C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96C-997E-403D-A5DC-18FC85A8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B78D-F0EE-4839-B7B6-4638FA0B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F9BA-AB4C-4BAA-B3A6-151D3212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47972-7CF1-4A3C-9A15-5E7C9DE2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4DB9-8E20-49B4-B489-3712258C2FE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90F8-5D94-4382-B544-976E3E93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1A81-2C9D-41E6-9D7D-E03A69B3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96C-997E-403D-A5DC-18FC85A8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2104-5B00-4501-9561-96C7130A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5F642-134E-481E-9A2D-3A556069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2FFE6-0ED8-4CB9-AF35-8C711851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4DB9-8E20-49B4-B489-3712258C2FE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2C95-D473-4D1B-9BE0-DEAA0854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8834-F097-4C12-823D-A223ED63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96C-997E-403D-A5DC-18FC85A8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C348-6106-4C49-A6CB-A0FDD04A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12F7-067A-48A2-914C-736B813E2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7140D-F8DD-45D4-851B-59CEC32C8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778E9-8E7B-4096-BCDD-1798642C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4DB9-8E20-49B4-B489-3712258C2FE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9541E-2646-40CE-AB42-492B2853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8579E-FAD8-4B69-9B6A-79AA3DA4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96C-997E-403D-A5DC-18FC85A8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9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E965-E65F-42E3-AD78-A801FFEA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7936-C112-46A2-9F24-62D7C3294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17B2B-61FA-4D96-A06B-20A93D45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38DF7-B5FE-41B3-8F4F-19EA599A1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0A575-6AF1-46B8-9843-827650B39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07565-954C-4F6F-9499-99169B75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4DB9-8E20-49B4-B489-3712258C2FE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469B7-CDEC-4F10-B03E-93D1261A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29FFD-40BC-4BC2-B0E8-6037D72C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96C-997E-403D-A5DC-18FC85A8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4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3CCE-F646-4D13-BA69-FBE14594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D888A-B7D5-4902-BE97-208792CC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4DB9-8E20-49B4-B489-3712258C2FE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5D963-6FC0-42AA-BEAF-2CB5B70E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CB19-BE9B-476C-B204-4891F03B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96C-997E-403D-A5DC-18FC85A8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8FDA-E4DE-40D1-828D-C14E454D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4DB9-8E20-49B4-B489-3712258C2FE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0DE78-0602-4BBE-96CE-F62BE26A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9468D-74D3-45A8-8EF3-92E1D408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96C-997E-403D-A5DC-18FC85A8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4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59A9-8BEF-4DA2-944F-9B167913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6BE9-C0A2-4662-9374-55BD12FA7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A3C26-2313-46ED-A92E-BBDE6E357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76C3D-DA97-4609-B255-D2A1E80F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4DB9-8E20-49B4-B489-3712258C2FE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EEAAE-8991-4A26-8903-354A34E4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CA14C-7F55-4148-B111-97767839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96C-997E-403D-A5DC-18FC85A8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4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0659-7F3E-4DA6-A41C-92EC6BF6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9667D-B2DF-4E7C-9284-F3E9140E0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0CB05-4E76-4B7A-BC91-035387614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1CA24-915A-4731-B0A6-C8F276C0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4DB9-8E20-49B4-B489-3712258C2FE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7991F-9210-40DD-A4FC-8EF8104E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57821-9B4D-44D9-A3BF-0AB6C3B5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496C-997E-403D-A5DC-18FC85A8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D4E51-8341-4630-82C6-40AB353C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D39F3-2D20-4328-8366-2A660063D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E535-39F3-401C-A883-9AE50A537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04DB9-8E20-49B4-B489-3712258C2FE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AD10C-2862-45C5-A81C-3E7FBA224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9CB8-AEBE-45E7-8185-2D19FD1CB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3496C-997E-403D-A5DC-18FC85A8C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5D98-2FA1-47E2-BE97-928AA8B19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AE77C-BF90-4C16-B0DC-2B66600E1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FDCD4-EA4A-4129-85BC-027482710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9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Eger</dc:creator>
  <cp:lastModifiedBy>Bill Eger</cp:lastModifiedBy>
  <cp:revision>2</cp:revision>
  <dcterms:created xsi:type="dcterms:W3CDTF">2020-05-26T20:26:09Z</dcterms:created>
  <dcterms:modified xsi:type="dcterms:W3CDTF">2020-05-27T13:26:45Z</dcterms:modified>
</cp:coreProperties>
</file>