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8" r:id="rId2"/>
    <p:sldId id="263" r:id="rId3"/>
    <p:sldId id="272" r:id="rId4"/>
    <p:sldId id="271" r:id="rId5"/>
    <p:sldId id="269" r:id="rId6"/>
    <p:sldId id="270" r:id="rId7"/>
    <p:sldId id="268" r:id="rId8"/>
    <p:sldId id="264" r:id="rId9"/>
    <p:sldId id="262" r:id="rId10"/>
    <p:sldId id="256" r:id="rId11"/>
    <p:sldId id="265" r:id="rId12"/>
    <p:sldId id="273" r:id="rId13"/>
    <p:sldId id="274" r:id="rId14"/>
    <p:sldId id="266" r:id="rId15"/>
    <p:sldId id="261" r:id="rId16"/>
    <p:sldId id="257" r:id="rId17"/>
    <p:sldId id="267" r:id="rId18"/>
  </p:sldIdLst>
  <p:sldSz cx="10080625" cy="5670550"/>
  <p:notesSz cx="7559675" cy="106918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D4EC"/>
    <a:srgbClr val="FF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>
        <p:scale>
          <a:sx n="125" d="100"/>
          <a:sy n="125" d="100"/>
        </p:scale>
        <p:origin x="960" y="540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84F1D-D772-47FB-A3E1-381F400D0D9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3C348B-AB42-4376-9568-67B85200B0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21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3C348B-AB42-4376-9568-67B85200B0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073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242E6B6-2DF8-4F6C-ACBA-97D41845094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4611"/>
            <a:chOff x="1060932" y="367380"/>
            <a:chExt cx="6763577" cy="399461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094631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091788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685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94706" y="0"/>
            <a:ext cx="6730804" cy="5139531"/>
            <a:chOff x="294706" y="0"/>
            <a:chExt cx="6730804" cy="51395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503287311"/>
                </p:ext>
              </p:extLst>
            </p:nvPr>
          </p:nvGraphicFramePr>
          <p:xfrm>
            <a:off x="719832" y="267825"/>
            <a:ext cx="5936078" cy="100584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29759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7591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591">
                  <a:tc vMerge="1">
                    <a:txBody>
                      <a:bodyPr/>
                      <a:lstStyle/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66502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94706" y="385257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4" name="TextShape 4"/>
            <p:cNvSpPr txBox="1"/>
            <p:nvPr/>
          </p:nvSpPr>
          <p:spPr>
            <a:xfrm>
              <a:off x="294706" y="1922256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0             1                     3          4                                  7         8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graphicFrame>
          <p:nvGraphicFramePr>
            <p:cNvPr id="6" name="Table 1">
              <a:extLst>
                <a:ext uri="{FF2B5EF4-FFF2-40B4-BE49-F238E27FC236}">
                  <a16:creationId xmlns:a16="http://schemas.microsoft.com/office/drawing/2014/main" id="{7FA79F90-87A9-EDB1-6759-B3FFEAE540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9902208"/>
                </p:ext>
              </p:extLst>
            </p:nvPr>
          </p:nvGraphicFramePr>
          <p:xfrm>
            <a:off x="710768" y="1549395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Table 1">
              <a:extLst>
                <a:ext uri="{FF2B5EF4-FFF2-40B4-BE49-F238E27FC236}">
                  <a16:creationId xmlns:a16="http://schemas.microsoft.com/office/drawing/2014/main" id="{5C0BA38C-3446-6422-C262-6304A92D9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4094880"/>
                </p:ext>
              </p:extLst>
            </p:nvPr>
          </p:nvGraphicFramePr>
          <p:xfrm>
            <a:off x="710768" y="3493611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p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q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4">
              <a:extLst>
                <a:ext uri="{FF2B5EF4-FFF2-40B4-BE49-F238E27FC236}">
                  <a16:creationId xmlns:a16="http://schemas.microsoft.com/office/drawing/2014/main" id="{43A2D5B0-E769-5D6C-B9E8-731DB6884992}"/>
                </a:ext>
              </a:extLst>
            </p:cNvPr>
            <p:cNvSpPr txBox="1"/>
            <p:nvPr/>
          </p:nvSpPr>
          <p:spPr>
            <a:xfrm>
              <a:off x="298451" y="3877067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)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682DFE-1BE6-F6EC-8224-D521A52CB415}"/>
              </a:ext>
            </a:extLst>
          </p:cNvPr>
          <p:cNvSpPr/>
          <p:nvPr/>
        </p:nvSpPr>
        <p:spPr>
          <a:xfrm>
            <a:off x="7081036" y="891059"/>
            <a:ext cx="2880000" cy="14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25591-C19B-AF67-81A6-B54CA68BC88F}"/>
              </a:ext>
            </a:extLst>
          </p:cNvPr>
          <p:cNvSpPr/>
          <p:nvPr/>
        </p:nvSpPr>
        <p:spPr>
          <a:xfrm>
            <a:off x="7053018" y="1549395"/>
            <a:ext cx="2883840" cy="1440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15776" y="690801"/>
            <a:ext cx="6809734" cy="1637931"/>
            <a:chOff x="215776" y="0"/>
            <a:chExt cx="6809734" cy="16379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861645493"/>
                </p:ext>
              </p:extLst>
            </p:nvPr>
          </p:nvGraphicFramePr>
          <p:xfrm>
            <a:off x="719832" y="267825"/>
            <a:ext cx="6029312" cy="1370106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58919827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739984381"/>
                      </a:ext>
                    </a:extLst>
                  </a:gridCol>
                </a:tblGrid>
                <a:tr h="191186"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3030679"/>
                    </a:ext>
                  </a:extLst>
                </a:tr>
                <a:tr h="349773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9773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7795345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F326BB-CBE4-FB37-7C8A-8CED2E0D6899}"/>
              </a:ext>
            </a:extLst>
          </p:cNvPr>
          <p:cNvGrpSpPr/>
          <p:nvPr/>
        </p:nvGrpSpPr>
        <p:grpSpPr>
          <a:xfrm>
            <a:off x="215776" y="2789907"/>
            <a:ext cx="6533368" cy="2133600"/>
            <a:chOff x="215776" y="311784"/>
            <a:chExt cx="6533368" cy="2133600"/>
          </a:xfrm>
        </p:grpSpPr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4767902"/>
                </p:ext>
              </p:extLst>
            </p:nvPr>
          </p:nvGraphicFramePr>
          <p:xfrm>
            <a:off x="719832" y="311784"/>
            <a:ext cx="6029312" cy="21336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99546">
                  <a:tc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9" name="TextShape 3">
              <a:extLst>
                <a:ext uri="{FF2B5EF4-FFF2-40B4-BE49-F238E27FC236}">
                  <a16:creationId xmlns:a16="http://schemas.microsoft.com/office/drawing/2014/main" id="{F2877633-F7C2-3AA0-CFBD-14572B4D5D41}"/>
                </a:ext>
              </a:extLst>
            </p:cNvPr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</p:grpSp>
      <p:sp>
        <p:nvSpPr>
          <p:cNvPr id="16" name="TextShape 3">
            <a:extLst>
              <a:ext uri="{FF2B5EF4-FFF2-40B4-BE49-F238E27FC236}">
                <a16:creationId xmlns:a16="http://schemas.microsoft.com/office/drawing/2014/main" id="{A0F123BD-333F-B290-E0A9-6C4A9AFE3659}"/>
              </a:ext>
            </a:extLst>
          </p:cNvPr>
          <p:cNvSpPr txBox="1"/>
          <p:nvPr/>
        </p:nvSpPr>
        <p:spPr>
          <a:xfrm>
            <a:off x="503808" y="2533498"/>
            <a:ext cx="6521702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latin typeface="Lucida Sans" panose="020B0602030504020204" pitchFamily="34" charset="0"/>
              </a:rPr>
              <a:t>     t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spc="-1" dirty="0">
                <a:latin typeface="Lucida Sans" panose="020B0602030504020204" pitchFamily="34" charset="0"/>
              </a:rPr>
              <a:t>: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0        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1          </a:t>
            </a:r>
            <a:r>
              <a:rPr lang="en-US" sz="1400" spc="-1" dirty="0">
                <a:latin typeface="Lucida Sans" panose="020B0602030504020204" pitchFamily="34" charset="0"/>
              </a:rPr>
              <a:t> 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3          4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         5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</a:t>
            </a:r>
            <a:r>
              <a:rPr lang="en-US" sz="1400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  7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8</a:t>
            </a:r>
            <a:endParaRPr lang="en-US" sz="14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13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15776" y="690801"/>
            <a:ext cx="6809734" cy="1637931"/>
            <a:chOff x="215776" y="0"/>
            <a:chExt cx="6809734" cy="1637931"/>
          </a:xfrm>
        </p:grpSpPr>
        <p:graphicFrame>
          <p:nvGraphicFramePr>
            <p:cNvPr id="41" name="Table 1"/>
            <p:cNvGraphicFramePr/>
            <p:nvPr/>
          </p:nvGraphicFramePr>
          <p:xfrm>
            <a:off x="719832" y="267825"/>
            <a:ext cx="6029312" cy="1370106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58919827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739984381"/>
                      </a:ext>
                    </a:extLst>
                  </a:gridCol>
                </a:tblGrid>
                <a:tr h="191186"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3030679"/>
                    </a:ext>
                  </a:extLst>
                </a:tr>
                <a:tr h="349773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9773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7795345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F326BB-CBE4-FB37-7C8A-8CED2E0D6899}"/>
              </a:ext>
            </a:extLst>
          </p:cNvPr>
          <p:cNvGrpSpPr/>
          <p:nvPr/>
        </p:nvGrpSpPr>
        <p:grpSpPr>
          <a:xfrm>
            <a:off x="215776" y="2789907"/>
            <a:ext cx="6533368" cy="2133600"/>
            <a:chOff x="215776" y="311784"/>
            <a:chExt cx="6533368" cy="2133600"/>
          </a:xfrm>
        </p:grpSpPr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1392764"/>
                </p:ext>
              </p:extLst>
            </p:nvPr>
          </p:nvGraphicFramePr>
          <p:xfrm>
            <a:off x="575816" y="311784"/>
            <a:ext cx="6173328" cy="2133600"/>
          </p:xfrm>
          <a:graphic>
            <a:graphicData uri="http://schemas.openxmlformats.org/drawingml/2006/table">
              <a:tbl>
                <a:tblPr/>
                <a:tblGrid>
                  <a:gridCol w="707776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99546">
                  <a:tc>
                    <a:txBody>
                      <a:bodyPr/>
                      <a:lstStyle/>
                      <a:p>
                        <a:pPr algn="ctr"/>
                        <a:endParaRPr lang="en-US" sz="105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baseline="0" dirty="0">
                            <a:latin typeface="Lucida Sans" panose="020B0602030504020204" pitchFamily="34" charset="0"/>
                          </a:rPr>
                          <a:t>&gt;0</a:t>
                        </a:r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C000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C000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9" name="TextShape 3">
              <a:extLst>
                <a:ext uri="{FF2B5EF4-FFF2-40B4-BE49-F238E27FC236}">
                  <a16:creationId xmlns:a16="http://schemas.microsoft.com/office/drawing/2014/main" id="{F2877633-F7C2-3AA0-CFBD-14572B4D5D41}"/>
                </a:ext>
              </a:extLst>
            </p:cNvPr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</p:grpSp>
      <p:sp>
        <p:nvSpPr>
          <p:cNvPr id="16" name="TextShape 3">
            <a:extLst>
              <a:ext uri="{FF2B5EF4-FFF2-40B4-BE49-F238E27FC236}">
                <a16:creationId xmlns:a16="http://schemas.microsoft.com/office/drawing/2014/main" id="{A0F123BD-333F-B290-E0A9-6C4A9AFE3659}"/>
              </a:ext>
            </a:extLst>
          </p:cNvPr>
          <p:cNvSpPr txBox="1"/>
          <p:nvPr/>
        </p:nvSpPr>
        <p:spPr>
          <a:xfrm>
            <a:off x="503808" y="2533498"/>
            <a:ext cx="6521702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latin typeface="Lucida Sans" panose="020B0602030504020204" pitchFamily="34" charset="0"/>
              </a:rPr>
              <a:t>     t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spc="-1" dirty="0">
                <a:latin typeface="Lucida Sans" panose="020B0602030504020204" pitchFamily="34" charset="0"/>
              </a:rPr>
              <a:t>: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0        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1          </a:t>
            </a:r>
            <a:r>
              <a:rPr lang="en-US" sz="1400" spc="-1" dirty="0">
                <a:latin typeface="Lucida Sans" panose="020B0602030504020204" pitchFamily="34" charset="0"/>
              </a:rPr>
              <a:t> 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3          4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         5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</a:t>
            </a:r>
            <a:r>
              <a:rPr lang="en-US" sz="1400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  7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8</a:t>
            </a:r>
            <a:endParaRPr lang="en-US" sz="14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1690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15776" y="690801"/>
            <a:ext cx="6809734" cy="1637931"/>
            <a:chOff x="215776" y="0"/>
            <a:chExt cx="6809734" cy="1637931"/>
          </a:xfrm>
        </p:grpSpPr>
        <p:graphicFrame>
          <p:nvGraphicFramePr>
            <p:cNvPr id="41" name="Table 1"/>
            <p:cNvGraphicFramePr/>
            <p:nvPr/>
          </p:nvGraphicFramePr>
          <p:xfrm>
            <a:off x="719832" y="267825"/>
            <a:ext cx="6029312" cy="1370106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58919827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739984381"/>
                      </a:ext>
                    </a:extLst>
                  </a:gridCol>
                </a:tblGrid>
                <a:tr h="191186"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3030679"/>
                    </a:ext>
                  </a:extLst>
                </a:tr>
                <a:tr h="349773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9773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7795345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957A6723-27B3-6D32-60D7-9375CE442B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62022565"/>
                  </p:ext>
                </p:extLst>
              </p:nvPr>
            </p:nvGraphicFramePr>
            <p:xfrm>
              <a:off x="575816" y="2895081"/>
              <a:ext cx="2520280" cy="1227818"/>
            </p:xfrm>
            <a:graphic>
              <a:graphicData uri="http://schemas.openxmlformats.org/drawingml/2006/table">
                <a:tbl>
                  <a:tblPr/>
                  <a:tblGrid>
                    <a:gridCol w="12824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378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53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trike="noStrike" spc="-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trike="noStrike" spc="-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600" b="0" strike="noStrike" spc="-1" baseline="-25000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B2B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Lucida Sans" panose="020B0602030504020204" pitchFamily="34" charset="0"/>
                            </a:rPr>
                            <a:t>{0,01}</a:t>
                          </a: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B2B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96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trike="noStrike" spc="-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trike="noStrike" spc="-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4EC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Lucida Sans" panose="020B0602030504020204" pitchFamily="34" charset="0"/>
                            </a:rPr>
                            <a:t>{1,10}</a:t>
                          </a: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4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550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trike="noStrike" spc="-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trike="noStrike" spc="-1" dirty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600" b="0" i="1" strike="noStrike" spc="-1" dirty="0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sSub>
                                      <m:sSubPr>
                                        <m:ctrlP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  <m:t>𝜓</m:t>
                                        </m:r>
                                      </m:e>
                                      <m:sub>
                                        <m:r>
                                          <a:rPr lang="en-US" sz="1600" b="0" i="1" strike="noStrike" spc="-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Lucida Sans" panose="020B0602030504020204" pitchFamily="34" charset="0"/>
                            </a:rPr>
                            <a:t>{0,01,010}</a:t>
                          </a: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0319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1">
                <a:extLst>
                  <a:ext uri="{FF2B5EF4-FFF2-40B4-BE49-F238E27FC236}">
                    <a16:creationId xmlns:a16="http://schemas.microsoft.com/office/drawing/2014/main" id="{957A6723-27B3-6D32-60D7-9375CE442B5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62022565"/>
                  </p:ext>
                </p:extLst>
              </p:nvPr>
            </p:nvGraphicFramePr>
            <p:xfrm>
              <a:off x="575816" y="2895081"/>
              <a:ext cx="2520280" cy="1227818"/>
            </p:xfrm>
            <a:graphic>
              <a:graphicData uri="http://schemas.openxmlformats.org/drawingml/2006/table">
                <a:tbl>
                  <a:tblPr/>
                  <a:tblGrid>
                    <a:gridCol w="128241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23786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85313">
                    <a:tc>
                      <a:txBody>
                        <a:bodyPr/>
                        <a:lstStyle/>
                        <a:p>
                          <a:endParaRPr lang="en-AT"/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4" t="-3125" r="-97156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Lucida Sans" panose="020B0602030504020204" pitchFamily="34" charset="0"/>
                            </a:rPr>
                            <a:t>{0,01}</a:t>
                          </a: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B2B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6997">
                    <a:tc>
                      <a:txBody>
                        <a:bodyPr/>
                        <a:lstStyle/>
                        <a:p>
                          <a:endParaRPr lang="en-AT"/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4" t="-111864" r="-97156" b="-1389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Lucida Sans" panose="020B0602030504020204" pitchFamily="34" charset="0"/>
                            </a:rPr>
                            <a:t>{1,10}</a:t>
                          </a: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B2D4E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85508">
                    <a:tc>
                      <a:txBody>
                        <a:bodyPr/>
                        <a:lstStyle/>
                        <a:p>
                          <a:endParaRPr lang="en-AT"/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74" t="-156250" r="-97156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Lucida Sans" panose="020B0602030504020204" pitchFamily="34" charset="0"/>
                            </a:rPr>
                            <a:t>{0,01,010}</a:t>
                          </a: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40319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8B0D52-FA8D-D300-3456-959F097C496B}"/>
                  </a:ext>
                </a:extLst>
              </p:cNvPr>
              <p:cNvSpPr txBox="1"/>
              <p:nvPr/>
            </p:nvSpPr>
            <p:spPr>
              <a:xfrm>
                <a:off x="1871868" y="2525749"/>
                <a:ext cx="122422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38B0D52-FA8D-D300-3456-959F097C4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868" y="2525749"/>
                <a:ext cx="12242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7057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F6687-FF87-1442-8208-ECCF1D01D52B}"/>
              </a:ext>
            </a:extLst>
          </p:cNvPr>
          <p:cNvGrpSpPr/>
          <p:nvPr/>
        </p:nvGrpSpPr>
        <p:grpSpPr>
          <a:xfrm>
            <a:off x="503808" y="265923"/>
            <a:ext cx="6521702" cy="2497344"/>
            <a:chOff x="503808" y="265923"/>
            <a:chExt cx="6521702" cy="249734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192B82-D3B2-02F4-5951-E5B8F56CD2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12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31669111"/>
                </p:ext>
              </p:extLst>
            </p:nvPr>
          </p:nvGraphicFramePr>
          <p:xfrm>
            <a:off x="693508" y="573368"/>
            <a:ext cx="6029312" cy="10668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725350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41038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Shape 3">
              <a:extLst>
                <a:ext uri="{FF2B5EF4-FFF2-40B4-BE49-F238E27FC236}">
                  <a16:creationId xmlns:a16="http://schemas.microsoft.com/office/drawing/2014/main" id="{A0F123BD-333F-B290-E0A9-6C4A9AFE3659}"/>
                </a:ext>
              </a:extLst>
            </p:cNvPr>
            <p:cNvSpPr txBox="1"/>
            <p:nvPr/>
          </p:nvSpPr>
          <p:spPr>
            <a:xfrm>
              <a:off x="503808" y="265923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BF84A6-7396-2DC5-E23C-02FBBB06721F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971179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EE8CEB-570E-CFA8-1218-4ED9CA81C64E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2187203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CE8769-216E-DFCC-0CF1-0E76936545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0" y="2403227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046C67-6511-CBCF-00F9-AFC7E832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80" y="2619251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EE19D6-3874-2CB0-4E4A-BEFB0E8C308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20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AB8C33-9180-DE02-7A19-AE570B3A9935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Shape 4">
            <a:extLst>
              <a:ext uri="{FF2B5EF4-FFF2-40B4-BE49-F238E27FC236}">
                <a16:creationId xmlns:a16="http://schemas.microsoft.com/office/drawing/2014/main" id="{06F125CF-990A-BDE3-D547-215E87A40153}"/>
              </a:ext>
            </a:extLst>
          </p:cNvPr>
          <p:cNvSpPr txBox="1"/>
          <p:nvPr/>
        </p:nvSpPr>
        <p:spPr>
          <a:xfrm>
            <a:off x="1583929" y="1817575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tr-TR" sz="1200" b="0" strike="noStrike" spc="-1" dirty="0">
                <a:latin typeface="Lucida Sans" panose="020B0602030504020204" pitchFamily="34" charset="0"/>
              </a:rPr>
              <a:t>1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0" name="TextShape 4">
            <a:extLst>
              <a:ext uri="{FF2B5EF4-FFF2-40B4-BE49-F238E27FC236}">
                <a16:creationId xmlns:a16="http://schemas.microsoft.com/office/drawing/2014/main" id="{0D83EAE9-C406-0CDB-4A2E-048C1FCA5A5F}"/>
              </a:ext>
            </a:extLst>
          </p:cNvPr>
          <p:cNvSpPr txBox="1"/>
          <p:nvPr/>
        </p:nvSpPr>
        <p:spPr>
          <a:xfrm>
            <a:off x="1921203" y="2047298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2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4" name="TextShape 4">
            <a:extLst>
              <a:ext uri="{FF2B5EF4-FFF2-40B4-BE49-F238E27FC236}">
                <a16:creationId xmlns:a16="http://schemas.microsoft.com/office/drawing/2014/main" id="{7F15C9AE-5BAA-D042-462F-754264FFAB7A}"/>
              </a:ext>
            </a:extLst>
          </p:cNvPr>
          <p:cNvSpPr txBox="1"/>
          <p:nvPr/>
        </p:nvSpPr>
        <p:spPr>
          <a:xfrm>
            <a:off x="2245239" y="2263321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3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5" name="TextShape 4">
            <a:extLst>
              <a:ext uri="{FF2B5EF4-FFF2-40B4-BE49-F238E27FC236}">
                <a16:creationId xmlns:a16="http://schemas.microsoft.com/office/drawing/2014/main" id="{B6CBF203-2211-C0EB-BBE8-C9554D610F15}"/>
              </a:ext>
            </a:extLst>
          </p:cNvPr>
          <p:cNvSpPr txBox="1"/>
          <p:nvPr/>
        </p:nvSpPr>
        <p:spPr>
          <a:xfrm>
            <a:off x="2616662" y="2479344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4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D3B6826-028F-FBCA-AB2D-19F3B2BBB179}"/>
              </a:ext>
            </a:extLst>
          </p:cNvPr>
          <p:cNvGrpSpPr/>
          <p:nvPr/>
        </p:nvGrpSpPr>
        <p:grpSpPr>
          <a:xfrm>
            <a:off x="575816" y="-49273"/>
            <a:ext cx="6521702" cy="3100572"/>
            <a:chOff x="575816" y="-49273"/>
            <a:chExt cx="6521702" cy="3100572"/>
          </a:xfrm>
        </p:grpSpPr>
        <p:sp>
          <p:nvSpPr>
            <p:cNvPr id="56" name="TextShape 4">
              <a:extLst>
                <a:ext uri="{FF2B5EF4-FFF2-40B4-BE49-F238E27FC236}">
                  <a16:creationId xmlns:a16="http://schemas.microsoft.com/office/drawing/2014/main" id="{E58F5D95-FC9A-DC56-B175-47B16DE45A3C}"/>
                </a:ext>
              </a:extLst>
            </p:cNvPr>
            <p:cNvSpPr txBox="1"/>
            <p:nvPr/>
          </p:nvSpPr>
          <p:spPr>
            <a:xfrm>
              <a:off x="1799952" y="1369605"/>
              <a:ext cx="3816424" cy="168169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000" b="0" strike="noStrike" spc="-1" dirty="0">
                  <a:latin typeface="Lucida Sans" panose="020B0602030504020204" pitchFamily="34" charset="0"/>
                </a:rPr>
                <a:t>1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)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(2)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(3)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(4)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(5)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(6)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     (7)</a:t>
              </a:r>
            </a:p>
            <a:p>
              <a:endParaRPr lang="en-US" sz="1000" b="0" strike="noStrike" spc="-1" dirty="0">
                <a:latin typeface="Lucida Sans" panose="020B0602030504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8B080-97F5-166F-EDD0-41CD956B0E9A}"/>
                </a:ext>
              </a:extLst>
            </p:cNvPr>
            <p:cNvGrpSpPr/>
            <p:nvPr/>
          </p:nvGrpSpPr>
          <p:grpSpPr>
            <a:xfrm>
              <a:off x="575816" y="-49273"/>
              <a:ext cx="6521702" cy="1345842"/>
              <a:chOff x="575816" y="-49273"/>
              <a:chExt cx="6521702" cy="1345842"/>
            </a:xfrm>
          </p:grpSpPr>
          <p:graphicFrame>
            <p:nvGraphicFramePr>
              <p:cNvPr id="8" name="Table 1">
                <a:extLst>
                  <a:ext uri="{FF2B5EF4-FFF2-40B4-BE49-F238E27FC236}">
                    <a16:creationId xmlns:a16="http://schemas.microsoft.com/office/drawing/2014/main" id="{5C0BA38C-3446-6422-C262-6304A92D94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0191677"/>
                  </p:ext>
                </p:extLst>
              </p:nvPr>
            </p:nvGraphicFramePr>
            <p:xfrm>
              <a:off x="760418" y="229769"/>
              <a:ext cx="5936078" cy="1066800"/>
            </p:xfrm>
            <a:graphic>
              <a:graphicData uri="http://schemas.openxmlformats.org/drawingml/2006/table">
                <a:tbl>
                  <a:tblPr/>
                  <a:tblGrid>
                    <a:gridCol w="56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7322606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4033637158"/>
                        </a:ext>
                      </a:extLst>
                    </a:gridCol>
                    <a:gridCol w="651724">
                      <a:extLst>
                        <a:ext uri="{9D8B030D-6E8A-4147-A177-3AD203B41FA5}">
                          <a16:colId xmlns:a16="http://schemas.microsoft.com/office/drawing/2014/main" val="1705362943"/>
                        </a:ext>
                      </a:extLst>
                    </a:gridCol>
                    <a:gridCol w="672399">
                      <a:extLst>
                        <a:ext uri="{9D8B030D-6E8A-4147-A177-3AD203B41FA5}">
                          <a16:colId xmlns:a16="http://schemas.microsoft.com/office/drawing/2014/main" val="2668137148"/>
                        </a:ext>
                      </a:extLst>
                    </a:gridCol>
                    <a:gridCol w="689867">
                      <a:extLst>
                        <a:ext uri="{9D8B030D-6E8A-4147-A177-3AD203B41FA5}">
                          <a16:colId xmlns:a16="http://schemas.microsoft.com/office/drawing/2014/main" val="3268386636"/>
                        </a:ext>
                      </a:extLst>
                    </a:gridCol>
                    <a:gridCol w="578298">
                      <a:extLst>
                        <a:ext uri="{9D8B030D-6E8A-4147-A177-3AD203B41FA5}">
                          <a16:colId xmlns:a16="http://schemas.microsoft.com/office/drawing/2014/main" val="532468388"/>
                        </a:ext>
                      </a:extLst>
                    </a:gridCol>
                  </a:tblGrid>
                  <a:tr h="234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baseline="0" dirty="0">
                              <a:latin typeface="Lucida Sans" panose="020B0602030504020204" pitchFamily="34" charset="0"/>
                            </a:rPr>
                            <a:t>q</a:t>
                          </a:r>
                          <a:endParaRPr lang="en-US" sz="1600" b="0" strike="noStrike" spc="-1" baseline="0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720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4" name="TextShape 3">
                <a:extLst>
                  <a:ext uri="{FF2B5EF4-FFF2-40B4-BE49-F238E27FC236}">
                    <a16:creationId xmlns:a16="http://schemas.microsoft.com/office/drawing/2014/main" id="{5EA14E3F-ACB7-EBCA-B87C-AD9097480FFC}"/>
                  </a:ext>
                </a:extLst>
              </p:cNvPr>
              <p:cNvSpPr txBox="1"/>
              <p:nvPr/>
            </p:nvSpPr>
            <p:spPr>
              <a:xfrm>
                <a:off x="575816" y="-49273"/>
                <a:ext cx="6521702" cy="229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           0             1                    3           4                                  7         8</a:t>
                </a:r>
                <a:endParaRPr lang="en-US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16C41E-AA79-B79B-5202-13333F87311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92" y="153913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0B86CF-5061-34DD-CCFC-1AFBB0DE8B5D}"/>
                </a:ext>
              </a:extLst>
            </p:cNvPr>
            <p:cNvCxnSpPr>
              <a:cxnSpLocks/>
            </p:cNvCxnSpPr>
            <p:nvPr/>
          </p:nvCxnSpPr>
          <p:spPr>
            <a:xfrm>
              <a:off x="2304008" y="1971179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2AAF6-C228-EEE5-A0BB-4DFD8CA21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627" y="2187203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C83D20-A4B8-6379-B86D-480E7BD8C51F}"/>
                </a:ext>
              </a:extLst>
            </p:cNvPr>
            <p:cNvCxnSpPr>
              <a:cxnSpLocks/>
            </p:cNvCxnSpPr>
            <p:nvPr/>
          </p:nvCxnSpPr>
          <p:spPr>
            <a:xfrm>
              <a:off x="3019846" y="2403227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BB07FA-0C9E-3AFD-BF9B-879680DA0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04" y="261925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856989-CC0A-8F85-8056-CFB76ED5B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283527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418017-E7D7-11A2-574D-3EA5282A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7E6E3D-F6E9-8068-39B3-D4C1230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66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AE9A3-39E4-068E-0ED7-FA9582B662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6627" y="1296569"/>
              <a:ext cx="0" cy="16107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CEC75D-C167-61F1-C55E-7222DE2C9708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175515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806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29513-23B8-17F8-E6E1-8DA5A6DFE394}"/>
              </a:ext>
            </a:extLst>
          </p:cNvPr>
          <p:cNvGrpSpPr/>
          <p:nvPr/>
        </p:nvGrpSpPr>
        <p:grpSpPr>
          <a:xfrm>
            <a:off x="2518560" y="2685250"/>
            <a:ext cx="5307901" cy="2131393"/>
            <a:chOff x="2518560" y="2685250"/>
            <a:chExt cx="5307901" cy="2131393"/>
          </a:xfrm>
        </p:grpSpPr>
        <p:graphicFrame>
          <p:nvGraphicFramePr>
            <p:cNvPr id="6" name="Table 2">
              <a:extLst>
                <a:ext uri="{FF2B5EF4-FFF2-40B4-BE49-F238E27FC236}">
                  <a16:creationId xmlns:a16="http://schemas.microsoft.com/office/drawing/2014/main" id="{38C7BE41-3275-6B14-F94F-AD3B3F0946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1763103"/>
                </p:ext>
              </p:extLst>
            </p:nvPr>
          </p:nvGraphicFramePr>
          <p:xfrm>
            <a:off x="2518560" y="3006000"/>
            <a:ext cx="5075640" cy="64008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5">
              <a:extLst>
                <a:ext uri="{FF2B5EF4-FFF2-40B4-BE49-F238E27FC236}">
                  <a16:creationId xmlns:a16="http://schemas.microsoft.com/office/drawing/2014/main" id="{658ED44D-AD97-DE53-AE8C-7A4051B4BCB2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1DE75E-54D7-9E97-56AB-7CFCF27DC9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03" y="37746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6F10A1-8D73-4EA7-283C-04CB93C2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6" y="39270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289447-4758-2322-DAE0-72B135761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146" y="40794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CE202-E1A8-12D5-7BB5-72F9CF0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49" y="42318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A15C-C515-C1F8-AE41-A5B2E31B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25" y="43842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F2AA57-DE20-D40C-F341-66B6C8C33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04" y="4531906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3752A6-300C-0E04-566F-C31798D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788" y="3669892"/>
              <a:ext cx="0" cy="104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08EEAA-117E-4536-C445-C29A91448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6" y="3669892"/>
              <a:ext cx="0" cy="409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6FCDC-5170-8D29-3F71-EE7B82B982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1" y="3669892"/>
              <a:ext cx="0" cy="7143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F71A57-62C4-25D6-621E-7CCE05512A3F}"/>
                </a:ext>
              </a:extLst>
            </p:cNvPr>
            <p:cNvSpPr txBox="1"/>
            <p:nvPr/>
          </p:nvSpPr>
          <p:spPr>
            <a:xfrm>
              <a:off x="4971065" y="3647092"/>
              <a:ext cx="16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/>
                <a:t> (1)</a:t>
              </a:r>
            </a:p>
            <a:p>
              <a:r>
                <a:rPr lang="tr-TR" sz="1000" dirty="0"/>
                <a:t>     (2)</a:t>
              </a:r>
            </a:p>
            <a:p>
              <a:r>
                <a:rPr lang="tr-TR" sz="1000" dirty="0"/>
                <a:t>          (3)</a:t>
              </a:r>
            </a:p>
            <a:p>
              <a:r>
                <a:rPr lang="tr-TR" sz="1000" dirty="0"/>
                <a:t>                  (4)</a:t>
              </a:r>
            </a:p>
            <a:p>
              <a:r>
                <a:rPr lang="tr-TR" sz="1000" dirty="0"/>
                <a:t>                          (5)</a:t>
              </a:r>
            </a:p>
            <a:p>
              <a:r>
                <a:rPr lang="tr-TR" sz="1000" dirty="0"/>
                <a:t>                              (6)</a:t>
              </a:r>
            </a:p>
            <a:p>
              <a:endParaRPr lang="en-A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66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0F97F30-F0A6-6894-2FDB-C6BAC8D47058}"/>
              </a:ext>
            </a:extLst>
          </p:cNvPr>
          <p:cNvGrpSpPr/>
          <p:nvPr/>
        </p:nvGrpSpPr>
        <p:grpSpPr>
          <a:xfrm>
            <a:off x="3528144" y="1395116"/>
            <a:ext cx="1572486" cy="1584176"/>
            <a:chOff x="3128137" y="387003"/>
            <a:chExt cx="1972493" cy="272097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6B15B56-50DD-6007-3D81-F7C6CF995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32" y="387003"/>
              <a:ext cx="0" cy="2448272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687DFC7-1D6D-B36A-9E37-1C709971DF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152" y="387003"/>
              <a:ext cx="0" cy="2448272"/>
            </a:xfrm>
            <a:prstGeom prst="straightConnector1">
              <a:avLst/>
            </a:prstGeom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716977-D78E-9D10-A2D6-A67FA8C49FBF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44" y="2475235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55D7F76-79AC-C7A4-DF99-5C3E220899DB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24" y="2403227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CDD5A66-3B6A-A0C0-4BB4-B87531586365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87" y="1971179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6A3524-C519-93C6-C79D-F5CFAE809822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44" y="1683147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8A666E-E4FE-FBE2-E2A0-F2441EBA836F}"/>
                </a:ext>
              </a:extLst>
            </p:cNvPr>
            <p:cNvCxnSpPr>
              <a:cxnSpLocks/>
            </p:cNvCxnSpPr>
            <p:nvPr/>
          </p:nvCxnSpPr>
          <p:spPr>
            <a:xfrm>
              <a:off x="4248224" y="1035075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AD54E2-5C2B-C8E9-BD4D-C0E711B97DAA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87" y="819051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8CCAAF-9901-0028-F851-BB8471C8DDDF}"/>
                </a:ext>
              </a:extLst>
            </p:cNvPr>
            <p:cNvCxnSpPr>
              <a:cxnSpLocks/>
            </p:cNvCxnSpPr>
            <p:nvPr/>
          </p:nvCxnSpPr>
          <p:spPr>
            <a:xfrm>
              <a:off x="3528144" y="747043"/>
              <a:ext cx="14401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Shape 3">
              <a:extLst>
                <a:ext uri="{FF2B5EF4-FFF2-40B4-BE49-F238E27FC236}">
                  <a16:creationId xmlns:a16="http://schemas.microsoft.com/office/drawing/2014/main" id="{6997B08A-2112-8197-2C4A-ED6D3A650952}"/>
                </a:ext>
              </a:extLst>
            </p:cNvPr>
            <p:cNvSpPr txBox="1"/>
            <p:nvPr/>
          </p:nvSpPr>
          <p:spPr>
            <a:xfrm>
              <a:off x="4177383" y="2832723"/>
              <a:ext cx="395958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700" b="0" strike="noStrike" spc="-1" dirty="0">
                  <a:latin typeface="Lucida Sans" panose="020B0602030504020204" pitchFamily="34" charset="0"/>
                </a:rPr>
                <a:t>x</a:t>
              </a:r>
              <a:r>
                <a:rPr lang="en-US" sz="700" b="0" strike="noStrike" spc="-1" baseline="-25000" dirty="0">
                  <a:latin typeface="Lucida Sans" panose="020B0602030504020204" pitchFamily="34" charset="0"/>
                </a:rPr>
                <a:t>2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28" name="TextShape 3">
              <a:extLst>
                <a:ext uri="{FF2B5EF4-FFF2-40B4-BE49-F238E27FC236}">
                  <a16:creationId xmlns:a16="http://schemas.microsoft.com/office/drawing/2014/main" id="{4AC77F96-50B7-F90D-25C2-D205DB3A53F8}"/>
                </a:ext>
              </a:extLst>
            </p:cNvPr>
            <p:cNvSpPr txBox="1"/>
            <p:nvPr/>
          </p:nvSpPr>
          <p:spPr>
            <a:xfrm>
              <a:off x="3440115" y="2835275"/>
              <a:ext cx="530942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700" b="0" strike="noStrike" spc="-1" dirty="0">
                  <a:latin typeface="Lucida Sans" panose="020B0602030504020204" pitchFamily="34" charset="0"/>
                </a:rPr>
                <a:t>x</a:t>
              </a:r>
              <a:r>
                <a:rPr lang="en-US" sz="700" spc="-1" baseline="-25000" dirty="0">
                  <a:latin typeface="Lucida Sans" panose="020B0602030504020204" pitchFamily="34" charset="0"/>
                </a:rPr>
                <a:t>1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AC30D2-C194-6F10-DFBE-F309E9257673}"/>
                </a:ext>
              </a:extLst>
            </p:cNvPr>
            <p:cNvCxnSpPr>
              <a:cxnSpLocks/>
            </p:cNvCxnSpPr>
            <p:nvPr/>
          </p:nvCxnSpPr>
          <p:spPr>
            <a:xfrm>
              <a:off x="3128137" y="697215"/>
              <a:ext cx="1624143" cy="1662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EF924F-1BDC-0825-9A6C-3991FFA9488D}"/>
                </a:ext>
              </a:extLst>
            </p:cNvPr>
            <p:cNvCxnSpPr>
              <a:cxnSpLocks/>
            </p:cNvCxnSpPr>
            <p:nvPr/>
          </p:nvCxnSpPr>
          <p:spPr>
            <a:xfrm>
              <a:off x="3175032" y="1508935"/>
              <a:ext cx="1542580" cy="621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8849745-8555-BF88-CD0C-AC9F31483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8137" y="2367458"/>
              <a:ext cx="1624143" cy="1563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F935D69-4D4D-7A0D-44E1-F420CD34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0112" y="531019"/>
              <a:ext cx="1512168" cy="1715884"/>
            </a:xfrm>
            <a:prstGeom prst="line">
              <a:avLst/>
            </a:prstGeom>
            <a:ln w="9525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5D9975-96CC-6A5E-9BC8-73DB392F719A}"/>
                </a:ext>
              </a:extLst>
            </p:cNvPr>
            <p:cNvSpPr txBox="1"/>
            <p:nvPr/>
          </p:nvSpPr>
          <p:spPr>
            <a:xfrm>
              <a:off x="4329364" y="695940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2.8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CD94609-352F-73DB-FD5D-344B9F5412CF}"/>
                </a:ext>
              </a:extLst>
            </p:cNvPr>
            <p:cNvSpPr txBox="1"/>
            <p:nvPr/>
          </p:nvSpPr>
          <p:spPr>
            <a:xfrm>
              <a:off x="4331258" y="911963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2.5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BB51EE-613F-671E-ADC1-E89CF3BA517A}"/>
                </a:ext>
              </a:extLst>
            </p:cNvPr>
            <p:cNvSpPr txBox="1"/>
            <p:nvPr/>
          </p:nvSpPr>
          <p:spPr>
            <a:xfrm>
              <a:off x="4337420" y="1848068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1.2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E95E09-728F-2F05-89E8-BFDB2A57DD3E}"/>
                </a:ext>
              </a:extLst>
            </p:cNvPr>
            <p:cNvSpPr txBox="1"/>
            <p:nvPr/>
          </p:nvSpPr>
          <p:spPr>
            <a:xfrm>
              <a:off x="4337420" y="2280116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0.6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D8A290F-1151-D060-0510-4AC46081467B}"/>
                </a:ext>
              </a:extLst>
            </p:cNvPr>
            <p:cNvSpPr txBox="1"/>
            <p:nvPr/>
          </p:nvSpPr>
          <p:spPr>
            <a:xfrm>
              <a:off x="3175032" y="2352124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0.5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6C18CC-A114-4430-3AE1-BA9DC01C2FDF}"/>
                </a:ext>
              </a:extLst>
            </p:cNvPr>
            <p:cNvSpPr txBox="1"/>
            <p:nvPr/>
          </p:nvSpPr>
          <p:spPr>
            <a:xfrm>
              <a:off x="3176622" y="1539129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1.6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09B7FBB-2342-ABDD-4C64-1D4360195CC1}"/>
                </a:ext>
              </a:extLst>
            </p:cNvPr>
            <p:cNvSpPr txBox="1"/>
            <p:nvPr/>
          </p:nvSpPr>
          <p:spPr>
            <a:xfrm>
              <a:off x="3175032" y="623932"/>
              <a:ext cx="32573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Lucida Sans" panose="020B0602030504020204" pitchFamily="34" charset="0"/>
                </a:rPr>
                <a:t>2.9</a:t>
              </a:r>
              <a:endParaRPr lang="en-AT" sz="700" dirty="0">
                <a:latin typeface="Lucida Sans" panose="020B0602030504020204" pitchFamily="34" charset="0"/>
              </a:endParaRPr>
            </a:p>
          </p:txBody>
        </p:sp>
        <p:sp>
          <p:nvSpPr>
            <p:cNvPr id="64" name="TextShape 3">
              <a:extLst>
                <a:ext uri="{FF2B5EF4-FFF2-40B4-BE49-F238E27FC236}">
                  <a16:creationId xmlns:a16="http://schemas.microsoft.com/office/drawing/2014/main" id="{82144577-E0C9-3327-55F2-53AE208EA63C}"/>
                </a:ext>
              </a:extLst>
            </p:cNvPr>
            <p:cNvSpPr txBox="1"/>
            <p:nvPr/>
          </p:nvSpPr>
          <p:spPr>
            <a:xfrm>
              <a:off x="4708549" y="2246903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7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700" spc="-1" baseline="-25000" dirty="0">
                  <a:latin typeface="Lucida Sans" panose="020B0602030504020204" pitchFamily="34" charset="0"/>
                </a:rPr>
                <a:t>1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65" name="TextShape 3">
              <a:extLst>
                <a:ext uri="{FF2B5EF4-FFF2-40B4-BE49-F238E27FC236}">
                  <a16:creationId xmlns:a16="http://schemas.microsoft.com/office/drawing/2014/main" id="{218021B8-FFD1-6963-4E78-2F0330A376B3}"/>
                </a:ext>
              </a:extLst>
            </p:cNvPr>
            <p:cNvSpPr txBox="1"/>
            <p:nvPr/>
          </p:nvSpPr>
          <p:spPr>
            <a:xfrm>
              <a:off x="4669408" y="1998477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7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700" spc="-1" baseline="-25000" dirty="0">
                  <a:latin typeface="Lucida Sans" panose="020B0602030504020204" pitchFamily="34" charset="0"/>
                </a:rPr>
                <a:t>2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66" name="TextShape 3">
              <a:extLst>
                <a:ext uri="{FF2B5EF4-FFF2-40B4-BE49-F238E27FC236}">
                  <a16:creationId xmlns:a16="http://schemas.microsoft.com/office/drawing/2014/main" id="{AA635BDE-8000-BAEE-01DB-C2D60C1B19A5}"/>
                </a:ext>
              </a:extLst>
            </p:cNvPr>
            <p:cNvSpPr txBox="1"/>
            <p:nvPr/>
          </p:nvSpPr>
          <p:spPr>
            <a:xfrm>
              <a:off x="4699088" y="748348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7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700" spc="-1" baseline="-25000" dirty="0">
                  <a:latin typeface="Lucida Sans" panose="020B0602030504020204" pitchFamily="34" charset="0"/>
                </a:rPr>
                <a:t>3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  <p:sp>
          <p:nvSpPr>
            <p:cNvPr id="67" name="TextShape 3">
              <a:extLst>
                <a:ext uri="{FF2B5EF4-FFF2-40B4-BE49-F238E27FC236}">
                  <a16:creationId xmlns:a16="http://schemas.microsoft.com/office/drawing/2014/main" id="{CD76CD1F-9239-6C3F-35D5-D7E5BA0A069F}"/>
                </a:ext>
              </a:extLst>
            </p:cNvPr>
            <p:cNvSpPr txBox="1"/>
            <p:nvPr/>
          </p:nvSpPr>
          <p:spPr>
            <a:xfrm>
              <a:off x="4708549" y="394669"/>
              <a:ext cx="392081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700" b="0" strike="noStrike" spc="-1" dirty="0">
                  <a:latin typeface="Lucida Sans" panose="020B0602030504020204" pitchFamily="34" charset="0"/>
                </a:rPr>
                <a:t>C’</a:t>
              </a:r>
              <a:endParaRPr lang="tr-TR" sz="7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802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641446-53E5-353E-E6DF-2BEF71CDD5B3}"/>
              </a:ext>
            </a:extLst>
          </p:cNvPr>
          <p:cNvGrpSpPr/>
          <p:nvPr/>
        </p:nvGrpSpPr>
        <p:grpSpPr>
          <a:xfrm>
            <a:off x="1007864" y="98971"/>
            <a:ext cx="4896544" cy="4924100"/>
            <a:chOff x="1007864" y="531019"/>
            <a:chExt cx="6806263" cy="49241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1E055F-D299-8B89-B679-207AC869600B}"/>
                </a:ext>
              </a:extLst>
            </p:cNvPr>
            <p:cNvGrpSpPr/>
            <p:nvPr/>
          </p:nvGrpSpPr>
          <p:grpSpPr>
            <a:xfrm>
              <a:off x="1007864" y="531019"/>
              <a:ext cx="6806263" cy="4924100"/>
              <a:chOff x="1007864" y="531019"/>
              <a:chExt cx="6806263" cy="49241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502D5CF-1938-7E51-9088-3C36BC6DBA8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60E4A0F-1C94-A081-A14F-47FC90F7A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2108983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D8A78CE-7BF3-66EF-9136-F15B60642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3195315"/>
                  <a:ext cx="0" cy="1440160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6A0A884-FDF2-186A-7C0A-DB921C81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4296511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Shape 3">
                  <a:extLst>
                    <a:ext uri="{FF2B5EF4-FFF2-40B4-BE49-F238E27FC236}">
                      <a16:creationId xmlns:a16="http://schemas.microsoft.com/office/drawing/2014/main" id="{565DE3E7-2A7A-5858-BA2F-A2E9BBBF1AC6}"/>
                    </a:ext>
                  </a:extLst>
                </p:cNvPr>
                <p:cNvSpPr txBox="1"/>
                <p:nvPr/>
              </p:nvSpPr>
              <p:spPr>
                <a:xfrm>
                  <a:off x="1146521" y="2718547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94" name="TextShape 3">
                  <a:extLst>
                    <a:ext uri="{FF2B5EF4-FFF2-40B4-BE49-F238E27FC236}">
                      <a16:creationId xmlns:a16="http://schemas.microsoft.com/office/drawing/2014/main" id="{1EACA767-AE9E-5DD8-4A79-3536FDB4DA31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4115374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95" name="TextShape 3">
                  <a:extLst>
                    <a:ext uri="{FF2B5EF4-FFF2-40B4-BE49-F238E27FC236}">
                      <a16:creationId xmlns:a16="http://schemas.microsoft.com/office/drawing/2014/main" id="{834B2CBD-1FBF-8829-157C-E481CFEF12F0}"/>
                    </a:ext>
                  </a:extLst>
                </p:cNvPr>
                <p:cNvSpPr txBox="1"/>
                <p:nvPr/>
              </p:nvSpPr>
              <p:spPr>
                <a:xfrm>
                  <a:off x="1223889" y="2907283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b="0" strike="noStrike" spc="-1" baseline="-25000" dirty="0">
                      <a:latin typeface="Lucida Sans" panose="020B0602030504020204" pitchFamily="34" charset="0"/>
                    </a:rPr>
                    <a:t>2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C68F2B9E-D281-D344-30AA-1EF47B27A8CF}"/>
                    </a:ext>
                  </a:extLst>
                </p:cNvPr>
                <p:cNvSpPr/>
                <p:nvPr/>
              </p:nvSpPr>
              <p:spPr>
                <a:xfrm>
                  <a:off x="1438829" y="4942024"/>
                  <a:ext cx="721399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[0,1)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9A0222FD-789C-3FFC-F7C8-273D218DB41E}"/>
                    </a:ext>
                  </a:extLst>
                </p:cNvPr>
                <p:cNvSpPr/>
                <p:nvPr/>
              </p:nvSpPr>
              <p:spPr>
                <a:xfrm>
                  <a:off x="2158512" y="4944179"/>
                  <a:ext cx="143999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[1,3)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8A89B381-DDE2-ADAB-C1A3-C95B9148C54B}"/>
                    </a:ext>
                  </a:extLst>
                </p:cNvPr>
                <p:cNvSpPr/>
                <p:nvPr/>
              </p:nvSpPr>
              <p:spPr>
                <a:xfrm>
                  <a:off x="3598193" y="4941336"/>
                  <a:ext cx="719998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[3,4)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5F7C927-AE8A-1B55-8BE0-BBCE43CA2757}"/>
                    </a:ext>
                  </a:extLst>
                </p:cNvPr>
                <p:cNvSpPr/>
                <p:nvPr/>
              </p:nvSpPr>
              <p:spPr>
                <a:xfrm>
                  <a:off x="5047112" y="4941336"/>
                  <a:ext cx="1431716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5</a:t>
                  </a:r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,7)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FB959EF1-9B1A-9E08-3A43-469BAF647BEE}"/>
                    </a:ext>
                  </a:extLst>
                </p:cNvPr>
                <p:cNvSpPr/>
                <p:nvPr/>
              </p:nvSpPr>
              <p:spPr>
                <a:xfrm>
                  <a:off x="6478828" y="4941336"/>
                  <a:ext cx="73700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[7,8)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3" name="TextShape 3">
                  <a:extLst>
                    <a:ext uri="{FF2B5EF4-FFF2-40B4-BE49-F238E27FC236}">
                      <a16:creationId xmlns:a16="http://schemas.microsoft.com/office/drawing/2014/main" id="{32F5CA81-7772-6546-67C5-2ABEA7A25339}"/>
                    </a:ext>
                  </a:extLst>
                </p:cNvPr>
                <p:cNvSpPr txBox="1"/>
                <p:nvPr/>
              </p:nvSpPr>
              <p:spPr>
                <a:xfrm>
                  <a:off x="1060932" y="5067523"/>
                  <a:ext cx="477763" cy="26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50" b="0" strike="noStrike" spc="-1" dirty="0">
                      <a:latin typeface="Lucida Sans" panose="020B0602030504020204" pitchFamily="34" charset="0"/>
                    </a:rPr>
                    <a:t>G</a:t>
                  </a:r>
                  <a:r>
                    <a:rPr lang="tr-TR" sz="1050" b="0" strike="noStrike" spc="-1" baseline="-25000" dirty="0">
                      <a:latin typeface="Lucida Sans" panose="020B0602030504020204" pitchFamily="34" charset="0"/>
                    </a:rPr>
                    <a:t>S</a:t>
                  </a:r>
                  <a:endParaRPr lang="tr-TR" sz="105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6" name="TextShape 3">
                  <a:extLst>
                    <a:ext uri="{FF2B5EF4-FFF2-40B4-BE49-F238E27FC236}">
                      <a16:creationId xmlns:a16="http://schemas.microsoft.com/office/drawing/2014/main" id="{2448C627-2986-FF3C-A1E5-D14970B3B7AC}"/>
                    </a:ext>
                  </a:extLst>
                </p:cNvPr>
                <p:cNvSpPr txBox="1"/>
                <p:nvPr/>
              </p:nvSpPr>
              <p:spPr>
                <a:xfrm>
                  <a:off x="1007864" y="4342249"/>
                  <a:ext cx="655825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F651F44-374B-22BC-FDDA-160EAA221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2119672"/>
                  <a:ext cx="1440157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A4CBD1-80FC-190E-A635-A00E25BEA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0072" y="1364341"/>
                  <a:ext cx="2160239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D2421C6-81B5-E27F-2057-B26508C1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7112" y="2116925"/>
                  <a:ext cx="2175522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A9D2D29-490B-89FE-37A7-5BAF3FFE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1035075"/>
                  <a:ext cx="0" cy="1412872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Shape 3">
                  <a:extLst>
                    <a:ext uri="{FF2B5EF4-FFF2-40B4-BE49-F238E27FC236}">
                      <a16:creationId xmlns:a16="http://schemas.microsoft.com/office/drawing/2014/main" id="{B496F632-1E3F-8965-56C4-97AE54B0D3A3}"/>
                    </a:ext>
                  </a:extLst>
                </p:cNvPr>
                <p:cNvSpPr txBox="1"/>
                <p:nvPr/>
              </p:nvSpPr>
              <p:spPr>
                <a:xfrm>
                  <a:off x="1146521" y="531019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4" name="TextShape 3">
                  <a:extLst>
                    <a:ext uri="{FF2B5EF4-FFF2-40B4-BE49-F238E27FC236}">
                      <a16:creationId xmlns:a16="http://schemas.microsoft.com/office/drawing/2014/main" id="{44CD7501-657D-F040-C9B3-18940ECF96BE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1927846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15" name="TextShape 3">
                  <a:extLst>
                    <a:ext uri="{FF2B5EF4-FFF2-40B4-BE49-F238E27FC236}">
                      <a16:creationId xmlns:a16="http://schemas.microsoft.com/office/drawing/2014/main" id="{C896D22E-F80A-E2C0-13B3-B30FFFACADA3}"/>
                    </a:ext>
                  </a:extLst>
                </p:cNvPr>
                <p:cNvSpPr txBox="1"/>
                <p:nvPr/>
              </p:nvSpPr>
              <p:spPr>
                <a:xfrm>
                  <a:off x="1223889" y="762376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spc="-1" baseline="-25000" dirty="0">
                      <a:latin typeface="Lucida Sans" panose="020B0602030504020204" pitchFamily="34" charset="0"/>
                    </a:rPr>
                    <a:t>1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8" name="TextShape 3">
                  <a:extLst>
                    <a:ext uri="{FF2B5EF4-FFF2-40B4-BE49-F238E27FC236}">
                      <a16:creationId xmlns:a16="http://schemas.microsoft.com/office/drawing/2014/main" id="{A780CF4F-1CAF-A3BC-1869-1BE9A5507C37}"/>
                    </a:ext>
                  </a:extLst>
                </p:cNvPr>
                <p:cNvSpPr txBox="1"/>
                <p:nvPr/>
              </p:nvSpPr>
              <p:spPr>
                <a:xfrm>
                  <a:off x="1007864" y="2154721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ED65A17-ED8D-77E1-427B-0013EC9BF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4296511"/>
                  <a:ext cx="2160237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10723A-DF87-1E48-A222-D78B24E83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96392" y="3538597"/>
                  <a:ext cx="2163512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0FEB791-7512-5A69-F32D-0DEAC09D8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4819" y="4305102"/>
                  <a:ext cx="1438516" cy="240"/>
                </a:xfrm>
                <a:prstGeom prst="line">
                  <a:avLst/>
                </a:prstGeom>
                <a:ln w="50800" cmpd="sng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Shape 3">
                <a:extLst>
                  <a:ext uri="{FF2B5EF4-FFF2-40B4-BE49-F238E27FC236}">
                    <a16:creationId xmlns:a16="http://schemas.microsoft.com/office/drawing/2014/main" id="{FE1454FA-DE3B-85CA-46CA-420FE7C4B4A9}"/>
                  </a:ext>
                </a:extLst>
              </p:cNvPr>
              <p:cNvSpPr txBox="1"/>
              <p:nvPr/>
            </p:nvSpPr>
            <p:spPr>
              <a:xfrm>
                <a:off x="1146521" y="339984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37" name="TextShape 3">
                <a:extLst>
                  <a:ext uri="{FF2B5EF4-FFF2-40B4-BE49-F238E27FC236}">
                    <a16:creationId xmlns:a16="http://schemas.microsoft.com/office/drawing/2014/main" id="{9FF71AD8-19C0-5811-C9EF-C0293F4AAD06}"/>
                  </a:ext>
                </a:extLst>
              </p:cNvPr>
              <p:cNvSpPr txBox="1"/>
              <p:nvPr/>
            </p:nvSpPr>
            <p:spPr>
              <a:xfrm>
                <a:off x="1146521" y="123357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843AB3-281E-9EF7-9308-977C5145477D}"/>
                </a:ext>
              </a:extLst>
            </p:cNvPr>
            <p:cNvSpPr/>
            <p:nvPr/>
          </p:nvSpPr>
          <p:spPr>
            <a:xfrm>
              <a:off x="4320232" y="4941336"/>
              <a:ext cx="719998" cy="51094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4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)</a:t>
              </a:r>
              <a:endParaRPr lang="en-AT" sz="10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5B35F-F51B-87BB-F877-8E83A2E2F954}"/>
              </a:ext>
            </a:extLst>
          </p:cNvPr>
          <p:cNvCxnSpPr>
            <a:cxnSpLocks/>
          </p:cNvCxnSpPr>
          <p:nvPr/>
        </p:nvCxnSpPr>
        <p:spPr>
          <a:xfrm flipH="1">
            <a:off x="2357802" y="1073468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968809-0B07-9514-ED98-F465E1F16F28}"/>
              </a:ext>
            </a:extLst>
          </p:cNvPr>
          <p:cNvCxnSpPr>
            <a:cxnSpLocks/>
          </p:cNvCxnSpPr>
          <p:nvPr/>
        </p:nvCxnSpPr>
        <p:spPr>
          <a:xfrm flipH="1">
            <a:off x="3908878" y="1026809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3CA80B-8FD9-1B9E-637A-6681E6EAE076}"/>
              </a:ext>
            </a:extLst>
          </p:cNvPr>
          <p:cNvCxnSpPr>
            <a:cxnSpLocks/>
          </p:cNvCxnSpPr>
          <p:nvPr/>
        </p:nvCxnSpPr>
        <p:spPr>
          <a:xfrm>
            <a:off x="2866673" y="31768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85F230-BC7C-ABF8-5B1D-73B85547F197}"/>
              </a:ext>
            </a:extLst>
          </p:cNvPr>
          <p:cNvCxnSpPr>
            <a:cxnSpLocks/>
          </p:cNvCxnSpPr>
          <p:nvPr/>
        </p:nvCxnSpPr>
        <p:spPr>
          <a:xfrm>
            <a:off x="4427074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806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FB6D98-E611-5B6A-8825-C0020FA806AD}"/>
              </a:ext>
            </a:extLst>
          </p:cNvPr>
          <p:cNvCxnSpPr>
            <a:cxnSpLocks/>
          </p:cNvCxnSpPr>
          <p:nvPr/>
        </p:nvCxnSpPr>
        <p:spPr>
          <a:xfrm flipV="1">
            <a:off x="1727944" y="567361"/>
            <a:ext cx="900000" cy="8480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E3D971-35C7-ACD1-A9C4-04CFBDD0EE9C}"/>
              </a:ext>
            </a:extLst>
          </p:cNvPr>
          <p:cNvCxnSpPr>
            <a:cxnSpLocks/>
          </p:cNvCxnSpPr>
          <p:nvPr/>
        </p:nvCxnSpPr>
        <p:spPr>
          <a:xfrm>
            <a:off x="788880" y="1114750"/>
            <a:ext cx="900000" cy="0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1EAA3-35DE-5D95-AF6F-35FD6756549D}"/>
              </a:ext>
            </a:extLst>
          </p:cNvPr>
          <p:cNvCxnSpPr>
            <a:cxnSpLocks/>
          </p:cNvCxnSpPr>
          <p:nvPr/>
        </p:nvCxnSpPr>
        <p:spPr>
          <a:xfrm flipH="1">
            <a:off x="1726935" y="575534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7CD75C-6C20-0016-9056-0261F078A31C}"/>
              </a:ext>
            </a:extLst>
          </p:cNvPr>
          <p:cNvCxnSpPr>
            <a:cxnSpLocks/>
          </p:cNvCxnSpPr>
          <p:nvPr/>
        </p:nvCxnSpPr>
        <p:spPr>
          <a:xfrm>
            <a:off x="2162558" y="1682961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360723-372C-100E-6FF3-F86B2AC4115E}"/>
              </a:ext>
            </a:extLst>
          </p:cNvPr>
          <p:cNvCxnSpPr>
            <a:cxnSpLocks/>
          </p:cNvCxnSpPr>
          <p:nvPr/>
        </p:nvCxnSpPr>
        <p:spPr>
          <a:xfrm>
            <a:off x="1511920" y="1682961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72E0EB-A2B7-C1F8-69D4-B35A210AF54A}"/>
              </a:ext>
            </a:extLst>
          </p:cNvPr>
          <p:cNvCxnSpPr>
            <a:cxnSpLocks/>
          </p:cNvCxnSpPr>
          <p:nvPr/>
        </p:nvCxnSpPr>
        <p:spPr>
          <a:xfrm>
            <a:off x="2162558" y="2396003"/>
            <a:ext cx="465386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01A0E1C-95DD-0C65-D6B1-B1AFB3AC7FA0}"/>
              </a:ext>
            </a:extLst>
          </p:cNvPr>
          <p:cNvCxnSpPr>
            <a:cxnSpLocks/>
          </p:cNvCxnSpPr>
          <p:nvPr/>
        </p:nvCxnSpPr>
        <p:spPr>
          <a:xfrm>
            <a:off x="788880" y="2395763"/>
            <a:ext cx="723040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53E287-663A-5534-F77E-3F8550BCC940}"/>
              </a:ext>
            </a:extLst>
          </p:cNvPr>
          <p:cNvCxnSpPr>
            <a:cxnSpLocks/>
          </p:cNvCxnSpPr>
          <p:nvPr/>
        </p:nvCxnSpPr>
        <p:spPr>
          <a:xfrm>
            <a:off x="1511920" y="1683147"/>
            <a:ext cx="666024" cy="0"/>
          </a:xfrm>
          <a:prstGeom prst="line">
            <a:avLst/>
          </a:prstGeom>
          <a:ln w="508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26955F-40FE-6C0F-E659-00321E20532F}"/>
              </a:ext>
            </a:extLst>
          </p:cNvPr>
          <p:cNvCxnSpPr>
            <a:cxnSpLocks/>
          </p:cNvCxnSpPr>
          <p:nvPr/>
        </p:nvCxnSpPr>
        <p:spPr>
          <a:xfrm flipV="1">
            <a:off x="4248224" y="567175"/>
            <a:ext cx="1116024" cy="8358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E906FC-3657-26E5-636E-8E00F3D043B2}"/>
              </a:ext>
            </a:extLst>
          </p:cNvPr>
          <p:cNvCxnSpPr>
            <a:cxnSpLocks/>
          </p:cNvCxnSpPr>
          <p:nvPr/>
        </p:nvCxnSpPr>
        <p:spPr>
          <a:xfrm>
            <a:off x="3525184" y="1114564"/>
            <a:ext cx="723040" cy="186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8416A1-AE5E-39DB-36E1-18A36581115A}"/>
              </a:ext>
            </a:extLst>
          </p:cNvPr>
          <p:cNvCxnSpPr>
            <a:cxnSpLocks/>
          </p:cNvCxnSpPr>
          <p:nvPr/>
        </p:nvCxnSpPr>
        <p:spPr>
          <a:xfrm flipH="1">
            <a:off x="4248224" y="575533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59AB96-9E17-9709-AD36-AF1EEE127992}"/>
              </a:ext>
            </a:extLst>
          </p:cNvPr>
          <p:cNvCxnSpPr>
            <a:cxnSpLocks/>
          </p:cNvCxnSpPr>
          <p:nvPr/>
        </p:nvCxnSpPr>
        <p:spPr>
          <a:xfrm>
            <a:off x="4898862" y="1682775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E290428-41FF-E578-A2A2-D97B506BF6A8}"/>
              </a:ext>
            </a:extLst>
          </p:cNvPr>
          <p:cNvCxnSpPr>
            <a:cxnSpLocks/>
          </p:cNvCxnSpPr>
          <p:nvPr/>
        </p:nvCxnSpPr>
        <p:spPr>
          <a:xfrm>
            <a:off x="4248224" y="1682775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D6D09B-5516-6F09-BDFB-2AA8F2A695FF}"/>
              </a:ext>
            </a:extLst>
          </p:cNvPr>
          <p:cNvCxnSpPr>
            <a:cxnSpLocks/>
          </p:cNvCxnSpPr>
          <p:nvPr/>
        </p:nvCxnSpPr>
        <p:spPr>
          <a:xfrm>
            <a:off x="4898862" y="2395817"/>
            <a:ext cx="465386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39440A2-EEDE-39C2-95E0-26B35A23F568}"/>
              </a:ext>
            </a:extLst>
          </p:cNvPr>
          <p:cNvCxnSpPr>
            <a:cxnSpLocks/>
          </p:cNvCxnSpPr>
          <p:nvPr/>
        </p:nvCxnSpPr>
        <p:spPr>
          <a:xfrm>
            <a:off x="3525184" y="2395577"/>
            <a:ext cx="723040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50F249-16E2-E49A-441B-E6E896D5AD4F}"/>
              </a:ext>
            </a:extLst>
          </p:cNvPr>
          <p:cNvCxnSpPr>
            <a:cxnSpLocks/>
          </p:cNvCxnSpPr>
          <p:nvPr/>
        </p:nvCxnSpPr>
        <p:spPr>
          <a:xfrm>
            <a:off x="4248224" y="1682961"/>
            <a:ext cx="666024" cy="0"/>
          </a:xfrm>
          <a:prstGeom prst="line">
            <a:avLst/>
          </a:prstGeom>
          <a:ln w="508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E27F981-C7C3-AFAC-F10A-EDAD8376F64D}"/>
              </a:ext>
            </a:extLst>
          </p:cNvPr>
          <p:cNvCxnSpPr>
            <a:cxnSpLocks/>
          </p:cNvCxnSpPr>
          <p:nvPr/>
        </p:nvCxnSpPr>
        <p:spPr>
          <a:xfrm>
            <a:off x="7439548" y="580082"/>
            <a:ext cx="450000" cy="0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47E906C-829C-6372-9177-B9240E35DAAD}"/>
              </a:ext>
            </a:extLst>
          </p:cNvPr>
          <p:cNvCxnSpPr>
            <a:cxnSpLocks/>
          </p:cNvCxnSpPr>
          <p:nvPr/>
        </p:nvCxnSpPr>
        <p:spPr>
          <a:xfrm>
            <a:off x="6050484" y="1127471"/>
            <a:ext cx="1373678" cy="14404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D416DA4-FA3D-5D71-BCCE-C1E9B481AC80}"/>
              </a:ext>
            </a:extLst>
          </p:cNvPr>
          <p:cNvCxnSpPr>
            <a:cxnSpLocks/>
          </p:cNvCxnSpPr>
          <p:nvPr/>
        </p:nvCxnSpPr>
        <p:spPr>
          <a:xfrm flipH="1">
            <a:off x="7426736" y="634400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079A697-8E5B-6378-962A-3D98C1881A40}"/>
              </a:ext>
            </a:extLst>
          </p:cNvPr>
          <p:cNvCxnSpPr>
            <a:cxnSpLocks/>
          </p:cNvCxnSpPr>
          <p:nvPr/>
        </p:nvCxnSpPr>
        <p:spPr>
          <a:xfrm>
            <a:off x="7424162" y="169568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5410D8E-C050-E2F4-FC74-DE5894D8A1E4}"/>
              </a:ext>
            </a:extLst>
          </p:cNvPr>
          <p:cNvCxnSpPr>
            <a:cxnSpLocks/>
          </p:cNvCxnSpPr>
          <p:nvPr/>
        </p:nvCxnSpPr>
        <p:spPr>
          <a:xfrm>
            <a:off x="6773524" y="169568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B20300E-0C5B-2933-B802-770BF05EC36C}"/>
              </a:ext>
            </a:extLst>
          </p:cNvPr>
          <p:cNvCxnSpPr>
            <a:cxnSpLocks/>
          </p:cNvCxnSpPr>
          <p:nvPr/>
        </p:nvCxnSpPr>
        <p:spPr>
          <a:xfrm>
            <a:off x="7424162" y="2408724"/>
            <a:ext cx="465386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076F04-DEE1-D107-B70C-787EA9F53B77}"/>
              </a:ext>
            </a:extLst>
          </p:cNvPr>
          <p:cNvCxnSpPr>
            <a:cxnSpLocks/>
          </p:cNvCxnSpPr>
          <p:nvPr/>
        </p:nvCxnSpPr>
        <p:spPr>
          <a:xfrm>
            <a:off x="6050484" y="2408484"/>
            <a:ext cx="723040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A9CF72-8CE2-93E9-6BCB-17602430EAB9}"/>
              </a:ext>
            </a:extLst>
          </p:cNvPr>
          <p:cNvCxnSpPr>
            <a:cxnSpLocks/>
          </p:cNvCxnSpPr>
          <p:nvPr/>
        </p:nvCxnSpPr>
        <p:spPr>
          <a:xfrm>
            <a:off x="6773524" y="1695868"/>
            <a:ext cx="666024" cy="0"/>
          </a:xfrm>
          <a:prstGeom prst="line">
            <a:avLst/>
          </a:prstGeom>
          <a:ln w="508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2679109-9AD4-2C5E-F7C2-2AAE04CDEFA4}"/>
              </a:ext>
            </a:extLst>
          </p:cNvPr>
          <p:cNvCxnSpPr>
            <a:cxnSpLocks/>
          </p:cNvCxnSpPr>
          <p:nvPr/>
        </p:nvCxnSpPr>
        <p:spPr>
          <a:xfrm>
            <a:off x="1003313" y="3002958"/>
            <a:ext cx="1478049" cy="0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19A2B27-26D0-4FF9-8025-AFD0F82304FC}"/>
              </a:ext>
            </a:extLst>
          </p:cNvPr>
          <p:cNvCxnSpPr>
            <a:cxnSpLocks/>
          </p:cNvCxnSpPr>
          <p:nvPr/>
        </p:nvCxnSpPr>
        <p:spPr>
          <a:xfrm>
            <a:off x="642298" y="3550347"/>
            <a:ext cx="293558" cy="0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263127-D6CF-D17F-7870-F0AF17F354AB}"/>
              </a:ext>
            </a:extLst>
          </p:cNvPr>
          <p:cNvCxnSpPr>
            <a:cxnSpLocks/>
          </p:cNvCxnSpPr>
          <p:nvPr/>
        </p:nvCxnSpPr>
        <p:spPr>
          <a:xfrm flipH="1">
            <a:off x="1003313" y="3011038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E70BEDE-56A0-96CD-8BD8-9D657175D17B}"/>
              </a:ext>
            </a:extLst>
          </p:cNvPr>
          <p:cNvCxnSpPr>
            <a:cxnSpLocks/>
          </p:cNvCxnSpPr>
          <p:nvPr/>
        </p:nvCxnSpPr>
        <p:spPr>
          <a:xfrm>
            <a:off x="2015976" y="4118558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CD04A0E-79BB-1D6B-65CB-FF6BDBAF092B}"/>
              </a:ext>
            </a:extLst>
          </p:cNvPr>
          <p:cNvCxnSpPr>
            <a:cxnSpLocks/>
          </p:cNvCxnSpPr>
          <p:nvPr/>
        </p:nvCxnSpPr>
        <p:spPr>
          <a:xfrm>
            <a:off x="1365338" y="4118558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7EBA685-2D26-9125-FA57-5D82B12F09FB}"/>
              </a:ext>
            </a:extLst>
          </p:cNvPr>
          <p:cNvCxnSpPr>
            <a:cxnSpLocks/>
          </p:cNvCxnSpPr>
          <p:nvPr/>
        </p:nvCxnSpPr>
        <p:spPr>
          <a:xfrm>
            <a:off x="2015976" y="4831600"/>
            <a:ext cx="465386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728CD58-3D47-1F07-814A-0A969AC7FDEC}"/>
              </a:ext>
            </a:extLst>
          </p:cNvPr>
          <p:cNvCxnSpPr>
            <a:cxnSpLocks/>
          </p:cNvCxnSpPr>
          <p:nvPr/>
        </p:nvCxnSpPr>
        <p:spPr>
          <a:xfrm>
            <a:off x="642298" y="4831360"/>
            <a:ext cx="723040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2CC3D05-98DC-87FD-CE36-2C7D6FC3D0BE}"/>
              </a:ext>
            </a:extLst>
          </p:cNvPr>
          <p:cNvCxnSpPr>
            <a:cxnSpLocks/>
          </p:cNvCxnSpPr>
          <p:nvPr/>
        </p:nvCxnSpPr>
        <p:spPr>
          <a:xfrm>
            <a:off x="1365338" y="4118744"/>
            <a:ext cx="666024" cy="0"/>
          </a:xfrm>
          <a:prstGeom prst="line">
            <a:avLst/>
          </a:prstGeom>
          <a:ln w="508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61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641446-53E5-353E-E6DF-2BEF71CDD5B3}"/>
              </a:ext>
            </a:extLst>
          </p:cNvPr>
          <p:cNvGrpSpPr/>
          <p:nvPr/>
        </p:nvGrpSpPr>
        <p:grpSpPr>
          <a:xfrm>
            <a:off x="1007864" y="98971"/>
            <a:ext cx="7074736" cy="4924100"/>
            <a:chOff x="1007864" y="531019"/>
            <a:chExt cx="9833979" cy="49241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1E055F-D299-8B89-B679-207AC869600B}"/>
                </a:ext>
              </a:extLst>
            </p:cNvPr>
            <p:cNvGrpSpPr/>
            <p:nvPr/>
          </p:nvGrpSpPr>
          <p:grpSpPr>
            <a:xfrm>
              <a:off x="1007864" y="531019"/>
              <a:ext cx="9833979" cy="4924100"/>
              <a:chOff x="1007864" y="531019"/>
              <a:chExt cx="9833979" cy="49241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502D5CF-1938-7E51-9088-3C36BC6DBA8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9833979" cy="4924100"/>
                <a:chOff x="1007864" y="531019"/>
                <a:chExt cx="9833979" cy="4924100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60E4A0F-1C94-A081-A14F-47FC90F7A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2108983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D8A78CE-7BF3-66EF-9136-F15B60642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3195315"/>
                  <a:ext cx="0" cy="1440160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6A0A884-FDF2-186A-7C0A-DB921C81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4296511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Shape 3">
                  <a:extLst>
                    <a:ext uri="{FF2B5EF4-FFF2-40B4-BE49-F238E27FC236}">
                      <a16:creationId xmlns:a16="http://schemas.microsoft.com/office/drawing/2014/main" id="{565DE3E7-2A7A-5858-BA2F-A2E9BBBF1AC6}"/>
                    </a:ext>
                  </a:extLst>
                </p:cNvPr>
                <p:cNvSpPr txBox="1"/>
                <p:nvPr/>
              </p:nvSpPr>
              <p:spPr>
                <a:xfrm>
                  <a:off x="1146521" y="2718547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94" name="TextShape 3">
                  <a:extLst>
                    <a:ext uri="{FF2B5EF4-FFF2-40B4-BE49-F238E27FC236}">
                      <a16:creationId xmlns:a16="http://schemas.microsoft.com/office/drawing/2014/main" id="{1EACA767-AE9E-5DD8-4A79-3536FDB4DA31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4115374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95" name="TextShape 3">
                  <a:extLst>
                    <a:ext uri="{FF2B5EF4-FFF2-40B4-BE49-F238E27FC236}">
                      <a16:creationId xmlns:a16="http://schemas.microsoft.com/office/drawing/2014/main" id="{834B2CBD-1FBF-8829-157C-E481CFEF12F0}"/>
                    </a:ext>
                  </a:extLst>
                </p:cNvPr>
                <p:cNvSpPr txBox="1"/>
                <p:nvPr/>
              </p:nvSpPr>
              <p:spPr>
                <a:xfrm>
                  <a:off x="1223889" y="2907283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b="0" strike="noStrike" spc="-1" baseline="-25000" dirty="0">
                      <a:latin typeface="Lucida Sans" panose="020B0602030504020204" pitchFamily="34" charset="0"/>
                    </a:rPr>
                    <a:t>2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C68F2B9E-D281-D344-30AA-1EF47B27A8CF}"/>
                    </a:ext>
                  </a:extLst>
                </p:cNvPr>
                <p:cNvSpPr/>
                <p:nvPr/>
              </p:nvSpPr>
              <p:spPr>
                <a:xfrm>
                  <a:off x="1438829" y="4942024"/>
                  <a:ext cx="721399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[0,1)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9A0222FD-789C-3FFC-F7C8-273D218DB41E}"/>
                    </a:ext>
                  </a:extLst>
                </p:cNvPr>
                <p:cNvSpPr/>
                <p:nvPr/>
              </p:nvSpPr>
              <p:spPr>
                <a:xfrm>
                  <a:off x="2158512" y="4944179"/>
                  <a:ext cx="143999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[1,3)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8A89B381-DDE2-ADAB-C1A3-C95B9148C54B}"/>
                    </a:ext>
                  </a:extLst>
                </p:cNvPr>
                <p:cNvSpPr/>
                <p:nvPr/>
              </p:nvSpPr>
              <p:spPr>
                <a:xfrm>
                  <a:off x="3598193" y="4941336"/>
                  <a:ext cx="719998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[3,4)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5F7C927-AE8A-1B55-8BE0-BBCE43CA2757}"/>
                    </a:ext>
                  </a:extLst>
                </p:cNvPr>
                <p:cNvSpPr/>
                <p:nvPr/>
              </p:nvSpPr>
              <p:spPr>
                <a:xfrm>
                  <a:off x="5047112" y="4941336"/>
                  <a:ext cx="1431716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5</a:t>
                  </a:r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,7)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FB959EF1-9B1A-9E08-3A43-469BAF647BEE}"/>
                    </a:ext>
                  </a:extLst>
                </p:cNvPr>
                <p:cNvSpPr/>
                <p:nvPr/>
              </p:nvSpPr>
              <p:spPr>
                <a:xfrm>
                  <a:off x="6478828" y="4941336"/>
                  <a:ext cx="73700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[7,8)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3" name="TextShape 3">
                  <a:extLst>
                    <a:ext uri="{FF2B5EF4-FFF2-40B4-BE49-F238E27FC236}">
                      <a16:creationId xmlns:a16="http://schemas.microsoft.com/office/drawing/2014/main" id="{32F5CA81-7772-6546-67C5-2ABEA7A25339}"/>
                    </a:ext>
                  </a:extLst>
                </p:cNvPr>
                <p:cNvSpPr txBox="1"/>
                <p:nvPr/>
              </p:nvSpPr>
              <p:spPr>
                <a:xfrm>
                  <a:off x="1060932" y="5067523"/>
                  <a:ext cx="477763" cy="26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50" b="0" strike="noStrike" spc="-1" dirty="0">
                      <a:latin typeface="Lucida Sans" panose="020B0602030504020204" pitchFamily="34" charset="0"/>
                    </a:rPr>
                    <a:t>G</a:t>
                  </a:r>
                  <a:r>
                    <a:rPr lang="tr-TR" sz="1050" b="0" strike="noStrike" spc="-1" baseline="-25000" dirty="0">
                      <a:latin typeface="Lucida Sans" panose="020B0602030504020204" pitchFamily="34" charset="0"/>
                    </a:rPr>
                    <a:t>S</a:t>
                  </a:r>
                  <a:endParaRPr lang="tr-TR" sz="105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6" name="TextShape 3">
                  <a:extLst>
                    <a:ext uri="{FF2B5EF4-FFF2-40B4-BE49-F238E27FC236}">
                      <a16:creationId xmlns:a16="http://schemas.microsoft.com/office/drawing/2014/main" id="{2448C627-2986-FF3C-A1E5-D14970B3B7AC}"/>
                    </a:ext>
                  </a:extLst>
                </p:cNvPr>
                <p:cNvSpPr txBox="1"/>
                <p:nvPr/>
              </p:nvSpPr>
              <p:spPr>
                <a:xfrm>
                  <a:off x="1007864" y="4342249"/>
                  <a:ext cx="655825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F651F44-374B-22BC-FDDA-160EAA221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2119672"/>
                  <a:ext cx="1440157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A4CBD1-80FC-190E-A635-A00E25BEA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0072" y="1364341"/>
                  <a:ext cx="2160239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D2421C6-81B5-E27F-2057-B26508C1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7112" y="2116925"/>
                  <a:ext cx="2175522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A9D2D29-490B-89FE-37A7-5BAF3FFE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1035075"/>
                  <a:ext cx="0" cy="1412872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Shape 3">
                  <a:extLst>
                    <a:ext uri="{FF2B5EF4-FFF2-40B4-BE49-F238E27FC236}">
                      <a16:creationId xmlns:a16="http://schemas.microsoft.com/office/drawing/2014/main" id="{B496F632-1E3F-8965-56C4-97AE54B0D3A3}"/>
                    </a:ext>
                  </a:extLst>
                </p:cNvPr>
                <p:cNvSpPr txBox="1"/>
                <p:nvPr/>
              </p:nvSpPr>
              <p:spPr>
                <a:xfrm>
                  <a:off x="1146521" y="531019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4" name="TextShape 3">
                  <a:extLst>
                    <a:ext uri="{FF2B5EF4-FFF2-40B4-BE49-F238E27FC236}">
                      <a16:creationId xmlns:a16="http://schemas.microsoft.com/office/drawing/2014/main" id="{44CD7501-657D-F040-C9B3-18940ECF96BE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1927846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15" name="TextShape 3">
                  <a:extLst>
                    <a:ext uri="{FF2B5EF4-FFF2-40B4-BE49-F238E27FC236}">
                      <a16:creationId xmlns:a16="http://schemas.microsoft.com/office/drawing/2014/main" id="{C896D22E-F80A-E2C0-13B3-B30FFFACADA3}"/>
                    </a:ext>
                  </a:extLst>
                </p:cNvPr>
                <p:cNvSpPr txBox="1"/>
                <p:nvPr/>
              </p:nvSpPr>
              <p:spPr>
                <a:xfrm>
                  <a:off x="1223889" y="762376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spc="-1" baseline="-25000" dirty="0">
                      <a:latin typeface="Lucida Sans" panose="020B0602030504020204" pitchFamily="34" charset="0"/>
                    </a:rPr>
                    <a:t>1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8" name="TextShape 3">
                  <a:extLst>
                    <a:ext uri="{FF2B5EF4-FFF2-40B4-BE49-F238E27FC236}">
                      <a16:creationId xmlns:a16="http://schemas.microsoft.com/office/drawing/2014/main" id="{A780CF4F-1CAF-A3BC-1869-1BE9A5507C37}"/>
                    </a:ext>
                  </a:extLst>
                </p:cNvPr>
                <p:cNvSpPr txBox="1"/>
                <p:nvPr/>
              </p:nvSpPr>
              <p:spPr>
                <a:xfrm>
                  <a:off x="1007864" y="2154721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ED65A17-ED8D-77E1-427B-0013EC9BF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4296511"/>
                  <a:ext cx="2160237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10723A-DF87-1E48-A222-D78B24E83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16061" y="3043632"/>
                  <a:ext cx="925782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0FEB791-7512-5A69-F32D-0DEAC09D8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4819" y="4305102"/>
                  <a:ext cx="1438516" cy="240"/>
                </a:xfrm>
                <a:prstGeom prst="line">
                  <a:avLst/>
                </a:prstGeom>
                <a:ln w="50800" cmpd="sng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Shape 3">
                <a:extLst>
                  <a:ext uri="{FF2B5EF4-FFF2-40B4-BE49-F238E27FC236}">
                    <a16:creationId xmlns:a16="http://schemas.microsoft.com/office/drawing/2014/main" id="{FE1454FA-DE3B-85CA-46CA-420FE7C4B4A9}"/>
                  </a:ext>
                </a:extLst>
              </p:cNvPr>
              <p:cNvSpPr txBox="1"/>
              <p:nvPr/>
            </p:nvSpPr>
            <p:spPr>
              <a:xfrm>
                <a:off x="1146521" y="339984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37" name="TextShape 3">
                <a:extLst>
                  <a:ext uri="{FF2B5EF4-FFF2-40B4-BE49-F238E27FC236}">
                    <a16:creationId xmlns:a16="http://schemas.microsoft.com/office/drawing/2014/main" id="{9FF71AD8-19C0-5811-C9EF-C0293F4AAD06}"/>
                  </a:ext>
                </a:extLst>
              </p:cNvPr>
              <p:cNvSpPr txBox="1"/>
              <p:nvPr/>
            </p:nvSpPr>
            <p:spPr>
              <a:xfrm>
                <a:off x="1146521" y="123357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843AB3-281E-9EF7-9308-977C5145477D}"/>
                </a:ext>
              </a:extLst>
            </p:cNvPr>
            <p:cNvSpPr/>
            <p:nvPr/>
          </p:nvSpPr>
          <p:spPr>
            <a:xfrm>
              <a:off x="4320232" y="4941336"/>
              <a:ext cx="719998" cy="51094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4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)</a:t>
              </a:r>
              <a:endParaRPr lang="en-AT" sz="10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5B35F-F51B-87BB-F877-8E83A2E2F954}"/>
              </a:ext>
            </a:extLst>
          </p:cNvPr>
          <p:cNvCxnSpPr>
            <a:cxnSpLocks/>
          </p:cNvCxnSpPr>
          <p:nvPr/>
        </p:nvCxnSpPr>
        <p:spPr>
          <a:xfrm flipH="1">
            <a:off x="2357802" y="1073468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968809-0B07-9514-ED98-F465E1F16F28}"/>
              </a:ext>
            </a:extLst>
          </p:cNvPr>
          <p:cNvCxnSpPr>
            <a:cxnSpLocks/>
          </p:cNvCxnSpPr>
          <p:nvPr/>
        </p:nvCxnSpPr>
        <p:spPr>
          <a:xfrm flipH="1">
            <a:off x="3908878" y="1026809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3CA80B-8FD9-1B9E-637A-6681E6EAE076}"/>
              </a:ext>
            </a:extLst>
          </p:cNvPr>
          <p:cNvCxnSpPr>
            <a:cxnSpLocks/>
          </p:cNvCxnSpPr>
          <p:nvPr/>
        </p:nvCxnSpPr>
        <p:spPr>
          <a:xfrm>
            <a:off x="2866673" y="31768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85F230-BC7C-ABF8-5B1D-73B85547F197}"/>
              </a:ext>
            </a:extLst>
          </p:cNvPr>
          <p:cNvCxnSpPr>
            <a:cxnSpLocks/>
          </p:cNvCxnSpPr>
          <p:nvPr/>
        </p:nvCxnSpPr>
        <p:spPr>
          <a:xfrm>
            <a:off x="4427074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1B05FBB-323B-8658-8DBB-8A6C2D949B24}"/>
              </a:ext>
            </a:extLst>
          </p:cNvPr>
          <p:cNvCxnSpPr>
            <a:cxnSpLocks/>
          </p:cNvCxnSpPr>
          <p:nvPr/>
        </p:nvCxnSpPr>
        <p:spPr>
          <a:xfrm flipV="1">
            <a:off x="7632600" y="1495798"/>
            <a:ext cx="900000" cy="8480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280E0F-CF81-B0D0-26CF-6E7FA5CA8992}"/>
              </a:ext>
            </a:extLst>
          </p:cNvPr>
          <p:cNvCxnSpPr>
            <a:cxnSpLocks/>
          </p:cNvCxnSpPr>
          <p:nvPr/>
        </p:nvCxnSpPr>
        <p:spPr>
          <a:xfrm>
            <a:off x="6693536" y="2043187"/>
            <a:ext cx="900000" cy="0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5168ADC-FF83-95CC-0FA9-264F99B1A836}"/>
              </a:ext>
            </a:extLst>
          </p:cNvPr>
          <p:cNvCxnSpPr>
            <a:cxnSpLocks/>
          </p:cNvCxnSpPr>
          <p:nvPr/>
        </p:nvCxnSpPr>
        <p:spPr>
          <a:xfrm flipH="1">
            <a:off x="7631591" y="1503971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F799301-AFC9-B315-8ACA-5A2FFB358FAD}"/>
              </a:ext>
            </a:extLst>
          </p:cNvPr>
          <p:cNvCxnSpPr>
            <a:cxnSpLocks/>
          </p:cNvCxnSpPr>
          <p:nvPr/>
        </p:nvCxnSpPr>
        <p:spPr>
          <a:xfrm>
            <a:off x="8067214" y="2611398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06DACC4-ABBA-7610-6915-5D7889DBECC7}"/>
              </a:ext>
            </a:extLst>
          </p:cNvPr>
          <p:cNvCxnSpPr>
            <a:cxnSpLocks/>
          </p:cNvCxnSpPr>
          <p:nvPr/>
        </p:nvCxnSpPr>
        <p:spPr>
          <a:xfrm>
            <a:off x="7416576" y="2611398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BAE885-C472-0FFB-8FE8-CB4135B67855}"/>
              </a:ext>
            </a:extLst>
          </p:cNvPr>
          <p:cNvCxnSpPr>
            <a:cxnSpLocks/>
          </p:cNvCxnSpPr>
          <p:nvPr/>
        </p:nvCxnSpPr>
        <p:spPr>
          <a:xfrm>
            <a:off x="8067214" y="3324440"/>
            <a:ext cx="465386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9049177-3B39-4F28-1039-D914440CA0FC}"/>
              </a:ext>
            </a:extLst>
          </p:cNvPr>
          <p:cNvCxnSpPr>
            <a:cxnSpLocks/>
          </p:cNvCxnSpPr>
          <p:nvPr/>
        </p:nvCxnSpPr>
        <p:spPr>
          <a:xfrm>
            <a:off x="6693536" y="3324200"/>
            <a:ext cx="723040" cy="0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453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641446-53E5-353E-E6DF-2BEF71CDD5B3}"/>
              </a:ext>
            </a:extLst>
          </p:cNvPr>
          <p:cNvGrpSpPr/>
          <p:nvPr/>
        </p:nvGrpSpPr>
        <p:grpSpPr>
          <a:xfrm>
            <a:off x="1007864" y="98971"/>
            <a:ext cx="4896544" cy="4924100"/>
            <a:chOff x="1007864" y="531019"/>
            <a:chExt cx="6806263" cy="49241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1E055F-D299-8B89-B679-207AC869600B}"/>
                </a:ext>
              </a:extLst>
            </p:cNvPr>
            <p:cNvGrpSpPr/>
            <p:nvPr/>
          </p:nvGrpSpPr>
          <p:grpSpPr>
            <a:xfrm>
              <a:off x="1007864" y="531019"/>
              <a:ext cx="6806263" cy="4924100"/>
              <a:chOff x="1007864" y="531019"/>
              <a:chExt cx="6806263" cy="49241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502D5CF-1938-7E51-9088-3C36BC6DBA8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60E4A0F-1C94-A081-A14F-47FC90F7A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2108983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D8A78CE-7BF3-66EF-9136-F15B60642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3195315"/>
                  <a:ext cx="0" cy="1440160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6A0A884-FDF2-186A-7C0A-DB921C81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4296511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Shape 3">
                  <a:extLst>
                    <a:ext uri="{FF2B5EF4-FFF2-40B4-BE49-F238E27FC236}">
                      <a16:creationId xmlns:a16="http://schemas.microsoft.com/office/drawing/2014/main" id="{565DE3E7-2A7A-5858-BA2F-A2E9BBBF1AC6}"/>
                    </a:ext>
                  </a:extLst>
                </p:cNvPr>
                <p:cNvSpPr txBox="1"/>
                <p:nvPr/>
              </p:nvSpPr>
              <p:spPr>
                <a:xfrm>
                  <a:off x="1146521" y="2718547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94" name="TextShape 3">
                  <a:extLst>
                    <a:ext uri="{FF2B5EF4-FFF2-40B4-BE49-F238E27FC236}">
                      <a16:creationId xmlns:a16="http://schemas.microsoft.com/office/drawing/2014/main" id="{1EACA767-AE9E-5DD8-4A79-3536FDB4DA31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4115374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95" name="TextShape 3">
                  <a:extLst>
                    <a:ext uri="{FF2B5EF4-FFF2-40B4-BE49-F238E27FC236}">
                      <a16:creationId xmlns:a16="http://schemas.microsoft.com/office/drawing/2014/main" id="{834B2CBD-1FBF-8829-157C-E481CFEF12F0}"/>
                    </a:ext>
                  </a:extLst>
                </p:cNvPr>
                <p:cNvSpPr txBox="1"/>
                <p:nvPr/>
              </p:nvSpPr>
              <p:spPr>
                <a:xfrm>
                  <a:off x="1223889" y="2907283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b="0" strike="noStrike" spc="-1" baseline="-25000" dirty="0">
                      <a:latin typeface="Lucida Sans" panose="020B0602030504020204" pitchFamily="34" charset="0"/>
                    </a:rPr>
                    <a:t>2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C68F2B9E-D281-D344-30AA-1EF47B27A8CF}"/>
                    </a:ext>
                  </a:extLst>
                </p:cNvPr>
                <p:cNvSpPr/>
                <p:nvPr/>
              </p:nvSpPr>
              <p:spPr>
                <a:xfrm>
                  <a:off x="1438829" y="4942024"/>
                  <a:ext cx="721399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[0,1)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9A0222FD-789C-3FFC-F7C8-273D218DB41E}"/>
                    </a:ext>
                  </a:extLst>
                </p:cNvPr>
                <p:cNvSpPr/>
                <p:nvPr/>
              </p:nvSpPr>
              <p:spPr>
                <a:xfrm>
                  <a:off x="2158512" y="4944179"/>
                  <a:ext cx="143999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[1,3)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8A89B381-DDE2-ADAB-C1A3-C95B9148C54B}"/>
                    </a:ext>
                  </a:extLst>
                </p:cNvPr>
                <p:cNvSpPr/>
                <p:nvPr/>
              </p:nvSpPr>
              <p:spPr>
                <a:xfrm>
                  <a:off x="3598193" y="4941336"/>
                  <a:ext cx="719998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[3,4)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5F7C927-AE8A-1B55-8BE0-BBCE43CA2757}"/>
                    </a:ext>
                  </a:extLst>
                </p:cNvPr>
                <p:cNvSpPr/>
                <p:nvPr/>
              </p:nvSpPr>
              <p:spPr>
                <a:xfrm>
                  <a:off x="5047112" y="4941336"/>
                  <a:ext cx="1431716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5</a:t>
                  </a:r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,7)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FB959EF1-9B1A-9E08-3A43-469BAF647BEE}"/>
                    </a:ext>
                  </a:extLst>
                </p:cNvPr>
                <p:cNvSpPr/>
                <p:nvPr/>
              </p:nvSpPr>
              <p:spPr>
                <a:xfrm>
                  <a:off x="6478828" y="4941336"/>
                  <a:ext cx="73700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[7,8)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3" name="TextShape 3">
                  <a:extLst>
                    <a:ext uri="{FF2B5EF4-FFF2-40B4-BE49-F238E27FC236}">
                      <a16:creationId xmlns:a16="http://schemas.microsoft.com/office/drawing/2014/main" id="{32F5CA81-7772-6546-67C5-2ABEA7A25339}"/>
                    </a:ext>
                  </a:extLst>
                </p:cNvPr>
                <p:cNvSpPr txBox="1"/>
                <p:nvPr/>
              </p:nvSpPr>
              <p:spPr>
                <a:xfrm>
                  <a:off x="1060932" y="5067523"/>
                  <a:ext cx="477763" cy="26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50" b="0" strike="noStrike" spc="-1" dirty="0">
                      <a:latin typeface="Lucida Sans" panose="020B0602030504020204" pitchFamily="34" charset="0"/>
                    </a:rPr>
                    <a:t>G</a:t>
                  </a:r>
                  <a:r>
                    <a:rPr lang="tr-TR" sz="1050" b="0" strike="noStrike" spc="-1" baseline="-25000" dirty="0">
                      <a:latin typeface="Lucida Sans" panose="020B0602030504020204" pitchFamily="34" charset="0"/>
                    </a:rPr>
                    <a:t>S</a:t>
                  </a:r>
                  <a:endParaRPr lang="tr-TR" sz="105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6" name="TextShape 3">
                  <a:extLst>
                    <a:ext uri="{FF2B5EF4-FFF2-40B4-BE49-F238E27FC236}">
                      <a16:creationId xmlns:a16="http://schemas.microsoft.com/office/drawing/2014/main" id="{2448C627-2986-FF3C-A1E5-D14970B3B7AC}"/>
                    </a:ext>
                  </a:extLst>
                </p:cNvPr>
                <p:cNvSpPr txBox="1"/>
                <p:nvPr/>
              </p:nvSpPr>
              <p:spPr>
                <a:xfrm>
                  <a:off x="1007864" y="4342249"/>
                  <a:ext cx="655825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F651F44-374B-22BC-FDDA-160EAA221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7" y="2119672"/>
                  <a:ext cx="1440157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A4CBD1-80FC-190E-A635-A00E25BEA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0072" y="1364341"/>
                  <a:ext cx="3341550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D2421C6-81B5-E27F-2057-B26508C1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2653" y="2107125"/>
                  <a:ext cx="1009980" cy="980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A9D2D29-490B-89FE-37A7-5BAF3FFE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1035075"/>
                  <a:ext cx="0" cy="1412872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Shape 3">
                  <a:extLst>
                    <a:ext uri="{FF2B5EF4-FFF2-40B4-BE49-F238E27FC236}">
                      <a16:creationId xmlns:a16="http://schemas.microsoft.com/office/drawing/2014/main" id="{B496F632-1E3F-8965-56C4-97AE54B0D3A3}"/>
                    </a:ext>
                  </a:extLst>
                </p:cNvPr>
                <p:cNvSpPr txBox="1"/>
                <p:nvPr/>
              </p:nvSpPr>
              <p:spPr>
                <a:xfrm>
                  <a:off x="1146521" y="531019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4" name="TextShape 3">
                  <a:extLst>
                    <a:ext uri="{FF2B5EF4-FFF2-40B4-BE49-F238E27FC236}">
                      <a16:creationId xmlns:a16="http://schemas.microsoft.com/office/drawing/2014/main" id="{44CD7501-657D-F040-C9B3-18940ECF96BE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1927846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15" name="TextShape 3">
                  <a:extLst>
                    <a:ext uri="{FF2B5EF4-FFF2-40B4-BE49-F238E27FC236}">
                      <a16:creationId xmlns:a16="http://schemas.microsoft.com/office/drawing/2014/main" id="{C896D22E-F80A-E2C0-13B3-B30FFFACADA3}"/>
                    </a:ext>
                  </a:extLst>
                </p:cNvPr>
                <p:cNvSpPr txBox="1"/>
                <p:nvPr/>
              </p:nvSpPr>
              <p:spPr>
                <a:xfrm>
                  <a:off x="1223889" y="762376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spc="-1" baseline="-25000" dirty="0">
                      <a:latin typeface="Lucida Sans" panose="020B0602030504020204" pitchFamily="34" charset="0"/>
                    </a:rPr>
                    <a:t>1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8" name="TextShape 3">
                  <a:extLst>
                    <a:ext uri="{FF2B5EF4-FFF2-40B4-BE49-F238E27FC236}">
                      <a16:creationId xmlns:a16="http://schemas.microsoft.com/office/drawing/2014/main" id="{A780CF4F-1CAF-A3BC-1869-1BE9A5507C37}"/>
                    </a:ext>
                  </a:extLst>
                </p:cNvPr>
                <p:cNvSpPr txBox="1"/>
                <p:nvPr/>
              </p:nvSpPr>
              <p:spPr>
                <a:xfrm>
                  <a:off x="1007864" y="2154721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ED65A17-ED8D-77E1-427B-0013EC9BF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8" y="4296511"/>
                  <a:ext cx="3089746" cy="8591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10723A-DF87-1E48-A222-D78B24E83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1088" y="3538597"/>
                  <a:ext cx="400368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0FEB791-7512-5A69-F32D-0DEAC09D8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11456" y="4295622"/>
                  <a:ext cx="2291878" cy="9480"/>
                </a:xfrm>
                <a:prstGeom prst="line">
                  <a:avLst/>
                </a:prstGeom>
                <a:ln w="50800" cmpd="sng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Shape 3">
                <a:extLst>
                  <a:ext uri="{FF2B5EF4-FFF2-40B4-BE49-F238E27FC236}">
                    <a16:creationId xmlns:a16="http://schemas.microsoft.com/office/drawing/2014/main" id="{FE1454FA-DE3B-85CA-46CA-420FE7C4B4A9}"/>
                  </a:ext>
                </a:extLst>
              </p:cNvPr>
              <p:cNvSpPr txBox="1"/>
              <p:nvPr/>
            </p:nvSpPr>
            <p:spPr>
              <a:xfrm>
                <a:off x="1146521" y="339984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37" name="TextShape 3">
                <a:extLst>
                  <a:ext uri="{FF2B5EF4-FFF2-40B4-BE49-F238E27FC236}">
                    <a16:creationId xmlns:a16="http://schemas.microsoft.com/office/drawing/2014/main" id="{9FF71AD8-19C0-5811-C9EF-C0293F4AAD06}"/>
                  </a:ext>
                </a:extLst>
              </p:cNvPr>
              <p:cNvSpPr txBox="1"/>
              <p:nvPr/>
            </p:nvSpPr>
            <p:spPr>
              <a:xfrm>
                <a:off x="1146521" y="123357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843AB3-281E-9EF7-9308-977C5145477D}"/>
                </a:ext>
              </a:extLst>
            </p:cNvPr>
            <p:cNvSpPr/>
            <p:nvPr/>
          </p:nvSpPr>
          <p:spPr>
            <a:xfrm>
              <a:off x="4320232" y="4941336"/>
              <a:ext cx="719998" cy="51094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4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)</a:t>
              </a:r>
              <a:endParaRPr lang="en-AT" sz="10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5B35F-F51B-87BB-F877-8E83A2E2F954}"/>
              </a:ext>
            </a:extLst>
          </p:cNvPr>
          <p:cNvCxnSpPr>
            <a:cxnSpLocks/>
          </p:cNvCxnSpPr>
          <p:nvPr/>
        </p:nvCxnSpPr>
        <p:spPr>
          <a:xfrm flipH="1">
            <a:off x="2357802" y="1073468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968809-0B07-9514-ED98-F465E1F16F28}"/>
              </a:ext>
            </a:extLst>
          </p:cNvPr>
          <p:cNvCxnSpPr>
            <a:cxnSpLocks/>
          </p:cNvCxnSpPr>
          <p:nvPr/>
        </p:nvCxnSpPr>
        <p:spPr>
          <a:xfrm flipH="1">
            <a:off x="4757723" y="1025448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3CA80B-8FD9-1B9E-637A-6681E6EAE076}"/>
              </a:ext>
            </a:extLst>
          </p:cNvPr>
          <p:cNvCxnSpPr>
            <a:cxnSpLocks/>
          </p:cNvCxnSpPr>
          <p:nvPr/>
        </p:nvCxnSpPr>
        <p:spPr>
          <a:xfrm>
            <a:off x="3528144" y="31768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85F230-BC7C-ABF8-5B1D-73B85547F197}"/>
              </a:ext>
            </a:extLst>
          </p:cNvPr>
          <p:cNvCxnSpPr>
            <a:cxnSpLocks/>
          </p:cNvCxnSpPr>
          <p:nvPr/>
        </p:nvCxnSpPr>
        <p:spPr>
          <a:xfrm>
            <a:off x="3816176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3390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641446-53E5-353E-E6DF-2BEF71CDD5B3}"/>
              </a:ext>
            </a:extLst>
          </p:cNvPr>
          <p:cNvGrpSpPr/>
          <p:nvPr/>
        </p:nvGrpSpPr>
        <p:grpSpPr>
          <a:xfrm>
            <a:off x="1007864" y="98971"/>
            <a:ext cx="4896544" cy="4924100"/>
            <a:chOff x="1007864" y="531019"/>
            <a:chExt cx="6806263" cy="49241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1E055F-D299-8B89-B679-207AC869600B}"/>
                </a:ext>
              </a:extLst>
            </p:cNvPr>
            <p:cNvGrpSpPr/>
            <p:nvPr/>
          </p:nvGrpSpPr>
          <p:grpSpPr>
            <a:xfrm>
              <a:off x="1007864" y="531019"/>
              <a:ext cx="6806263" cy="4924100"/>
              <a:chOff x="1007864" y="531019"/>
              <a:chExt cx="6806263" cy="49241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502D5CF-1938-7E51-9088-3C36BC6DBA8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60E4A0F-1C94-A081-A14F-47FC90F7A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2108983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D8A78CE-7BF3-66EF-9136-F15B60642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3195315"/>
                  <a:ext cx="0" cy="1440160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6A0A884-FDF2-186A-7C0A-DB921C81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4296511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Shape 3">
                  <a:extLst>
                    <a:ext uri="{FF2B5EF4-FFF2-40B4-BE49-F238E27FC236}">
                      <a16:creationId xmlns:a16="http://schemas.microsoft.com/office/drawing/2014/main" id="{565DE3E7-2A7A-5858-BA2F-A2E9BBBF1AC6}"/>
                    </a:ext>
                  </a:extLst>
                </p:cNvPr>
                <p:cNvSpPr txBox="1"/>
                <p:nvPr/>
              </p:nvSpPr>
              <p:spPr>
                <a:xfrm>
                  <a:off x="1146521" y="2718547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94" name="TextShape 3">
                  <a:extLst>
                    <a:ext uri="{FF2B5EF4-FFF2-40B4-BE49-F238E27FC236}">
                      <a16:creationId xmlns:a16="http://schemas.microsoft.com/office/drawing/2014/main" id="{1EACA767-AE9E-5DD8-4A79-3536FDB4DA31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4115374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95" name="TextShape 3">
                  <a:extLst>
                    <a:ext uri="{FF2B5EF4-FFF2-40B4-BE49-F238E27FC236}">
                      <a16:creationId xmlns:a16="http://schemas.microsoft.com/office/drawing/2014/main" id="{834B2CBD-1FBF-8829-157C-E481CFEF12F0}"/>
                    </a:ext>
                  </a:extLst>
                </p:cNvPr>
                <p:cNvSpPr txBox="1"/>
                <p:nvPr/>
              </p:nvSpPr>
              <p:spPr>
                <a:xfrm>
                  <a:off x="1223889" y="2907283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b="0" strike="noStrike" spc="-1" baseline="-25000" dirty="0">
                      <a:latin typeface="Lucida Sans" panose="020B0602030504020204" pitchFamily="34" charset="0"/>
                    </a:rPr>
                    <a:t>2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C68F2B9E-D281-D344-30AA-1EF47B27A8CF}"/>
                    </a:ext>
                  </a:extLst>
                </p:cNvPr>
                <p:cNvSpPr/>
                <p:nvPr/>
              </p:nvSpPr>
              <p:spPr>
                <a:xfrm>
                  <a:off x="1438829" y="4942024"/>
                  <a:ext cx="721399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[0,1)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9A0222FD-789C-3FFC-F7C8-273D218DB41E}"/>
                    </a:ext>
                  </a:extLst>
                </p:cNvPr>
                <p:cNvSpPr/>
                <p:nvPr/>
              </p:nvSpPr>
              <p:spPr>
                <a:xfrm>
                  <a:off x="2158512" y="4944179"/>
                  <a:ext cx="143999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[1,3)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8A89B381-DDE2-ADAB-C1A3-C95B9148C54B}"/>
                    </a:ext>
                  </a:extLst>
                </p:cNvPr>
                <p:cNvSpPr/>
                <p:nvPr/>
              </p:nvSpPr>
              <p:spPr>
                <a:xfrm>
                  <a:off x="3598193" y="4941336"/>
                  <a:ext cx="719998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[3,4)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5F7C927-AE8A-1B55-8BE0-BBCE43CA2757}"/>
                    </a:ext>
                  </a:extLst>
                </p:cNvPr>
                <p:cNvSpPr/>
                <p:nvPr/>
              </p:nvSpPr>
              <p:spPr>
                <a:xfrm>
                  <a:off x="5047112" y="4941336"/>
                  <a:ext cx="1431716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5</a:t>
                  </a:r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,7)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FB959EF1-9B1A-9E08-3A43-469BAF647BEE}"/>
                    </a:ext>
                  </a:extLst>
                </p:cNvPr>
                <p:cNvSpPr/>
                <p:nvPr/>
              </p:nvSpPr>
              <p:spPr>
                <a:xfrm>
                  <a:off x="6478828" y="4941336"/>
                  <a:ext cx="73700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[7,8)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3" name="TextShape 3">
                  <a:extLst>
                    <a:ext uri="{FF2B5EF4-FFF2-40B4-BE49-F238E27FC236}">
                      <a16:creationId xmlns:a16="http://schemas.microsoft.com/office/drawing/2014/main" id="{32F5CA81-7772-6546-67C5-2ABEA7A25339}"/>
                    </a:ext>
                  </a:extLst>
                </p:cNvPr>
                <p:cNvSpPr txBox="1"/>
                <p:nvPr/>
              </p:nvSpPr>
              <p:spPr>
                <a:xfrm>
                  <a:off x="1060932" y="5067523"/>
                  <a:ext cx="477763" cy="26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50" b="0" strike="noStrike" spc="-1" dirty="0">
                      <a:latin typeface="Lucida Sans" panose="020B0602030504020204" pitchFamily="34" charset="0"/>
                    </a:rPr>
                    <a:t>G</a:t>
                  </a:r>
                  <a:r>
                    <a:rPr lang="tr-TR" sz="1050" b="0" strike="noStrike" spc="-1" baseline="-25000" dirty="0">
                      <a:latin typeface="Lucida Sans" panose="020B0602030504020204" pitchFamily="34" charset="0"/>
                    </a:rPr>
                    <a:t>S</a:t>
                  </a:r>
                  <a:endParaRPr lang="tr-TR" sz="105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6" name="TextShape 3">
                  <a:extLst>
                    <a:ext uri="{FF2B5EF4-FFF2-40B4-BE49-F238E27FC236}">
                      <a16:creationId xmlns:a16="http://schemas.microsoft.com/office/drawing/2014/main" id="{2448C627-2986-FF3C-A1E5-D14970B3B7AC}"/>
                    </a:ext>
                  </a:extLst>
                </p:cNvPr>
                <p:cNvSpPr txBox="1"/>
                <p:nvPr/>
              </p:nvSpPr>
              <p:spPr>
                <a:xfrm>
                  <a:off x="1007864" y="4342249"/>
                  <a:ext cx="655825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F651F44-374B-22BC-FDDA-160EAA221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53108" y="2116925"/>
                  <a:ext cx="346421" cy="2747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A4CBD1-80FC-190E-A635-A00E25BEA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0072" y="1364341"/>
                  <a:ext cx="1800158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D2421C6-81B5-E27F-2057-B26508C1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12653" y="2107125"/>
                  <a:ext cx="1003180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A9D2D29-490B-89FE-37A7-5BAF3FFE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1035075"/>
                  <a:ext cx="0" cy="1412872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Shape 3">
                  <a:extLst>
                    <a:ext uri="{FF2B5EF4-FFF2-40B4-BE49-F238E27FC236}">
                      <a16:creationId xmlns:a16="http://schemas.microsoft.com/office/drawing/2014/main" id="{B496F632-1E3F-8965-56C4-97AE54B0D3A3}"/>
                    </a:ext>
                  </a:extLst>
                </p:cNvPr>
                <p:cNvSpPr txBox="1"/>
                <p:nvPr/>
              </p:nvSpPr>
              <p:spPr>
                <a:xfrm>
                  <a:off x="1146521" y="531019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4" name="TextShape 3">
                  <a:extLst>
                    <a:ext uri="{FF2B5EF4-FFF2-40B4-BE49-F238E27FC236}">
                      <a16:creationId xmlns:a16="http://schemas.microsoft.com/office/drawing/2014/main" id="{44CD7501-657D-F040-C9B3-18940ECF96BE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1927846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15" name="TextShape 3">
                  <a:extLst>
                    <a:ext uri="{FF2B5EF4-FFF2-40B4-BE49-F238E27FC236}">
                      <a16:creationId xmlns:a16="http://schemas.microsoft.com/office/drawing/2014/main" id="{C896D22E-F80A-E2C0-13B3-B30FFFACADA3}"/>
                    </a:ext>
                  </a:extLst>
                </p:cNvPr>
                <p:cNvSpPr txBox="1"/>
                <p:nvPr/>
              </p:nvSpPr>
              <p:spPr>
                <a:xfrm>
                  <a:off x="1223889" y="762376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spc="-1" baseline="-25000" dirty="0">
                      <a:latin typeface="Lucida Sans" panose="020B0602030504020204" pitchFamily="34" charset="0"/>
                    </a:rPr>
                    <a:t>1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8" name="TextShape 3">
                  <a:extLst>
                    <a:ext uri="{FF2B5EF4-FFF2-40B4-BE49-F238E27FC236}">
                      <a16:creationId xmlns:a16="http://schemas.microsoft.com/office/drawing/2014/main" id="{A780CF4F-1CAF-A3BC-1869-1BE9A5507C37}"/>
                    </a:ext>
                  </a:extLst>
                </p:cNvPr>
                <p:cNvSpPr txBox="1"/>
                <p:nvPr/>
              </p:nvSpPr>
              <p:spPr>
                <a:xfrm>
                  <a:off x="1007864" y="2154721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ED65A17-ED8D-77E1-427B-0013EC9BF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453108" y="4295622"/>
                  <a:ext cx="1700875" cy="889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10723A-DF87-1E48-A222-D78B24E83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109798" y="3538597"/>
                  <a:ext cx="488395" cy="4442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0FEB791-7512-5A69-F32D-0DEAC09D8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10259" y="4295622"/>
                  <a:ext cx="399616" cy="5304"/>
                </a:xfrm>
                <a:prstGeom prst="line">
                  <a:avLst/>
                </a:prstGeom>
                <a:ln w="50800" cmpd="sng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Shape 3">
                <a:extLst>
                  <a:ext uri="{FF2B5EF4-FFF2-40B4-BE49-F238E27FC236}">
                    <a16:creationId xmlns:a16="http://schemas.microsoft.com/office/drawing/2014/main" id="{FE1454FA-DE3B-85CA-46CA-420FE7C4B4A9}"/>
                  </a:ext>
                </a:extLst>
              </p:cNvPr>
              <p:cNvSpPr txBox="1"/>
              <p:nvPr/>
            </p:nvSpPr>
            <p:spPr>
              <a:xfrm>
                <a:off x="1146521" y="339984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37" name="TextShape 3">
                <a:extLst>
                  <a:ext uri="{FF2B5EF4-FFF2-40B4-BE49-F238E27FC236}">
                    <a16:creationId xmlns:a16="http://schemas.microsoft.com/office/drawing/2014/main" id="{9FF71AD8-19C0-5811-C9EF-C0293F4AAD06}"/>
                  </a:ext>
                </a:extLst>
              </p:cNvPr>
              <p:cNvSpPr txBox="1"/>
              <p:nvPr/>
            </p:nvSpPr>
            <p:spPr>
              <a:xfrm>
                <a:off x="1146521" y="123357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843AB3-281E-9EF7-9308-977C5145477D}"/>
                </a:ext>
              </a:extLst>
            </p:cNvPr>
            <p:cNvSpPr/>
            <p:nvPr/>
          </p:nvSpPr>
          <p:spPr>
            <a:xfrm>
              <a:off x="4320232" y="4941336"/>
              <a:ext cx="719998" cy="51094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4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)</a:t>
              </a:r>
              <a:endParaRPr lang="en-AT" sz="10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5B35F-F51B-87BB-F877-8E83A2E2F954}"/>
              </a:ext>
            </a:extLst>
          </p:cNvPr>
          <p:cNvCxnSpPr>
            <a:cxnSpLocks/>
          </p:cNvCxnSpPr>
          <p:nvPr/>
        </p:nvCxnSpPr>
        <p:spPr>
          <a:xfrm flipH="1">
            <a:off x="2357802" y="1073468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968809-0B07-9514-ED98-F465E1F16F28}"/>
              </a:ext>
            </a:extLst>
          </p:cNvPr>
          <p:cNvCxnSpPr>
            <a:cxnSpLocks/>
          </p:cNvCxnSpPr>
          <p:nvPr/>
        </p:nvCxnSpPr>
        <p:spPr>
          <a:xfrm flipH="1">
            <a:off x="3727935" y="1061004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3CA80B-8FD9-1B9E-637A-6681E6EAE076}"/>
              </a:ext>
            </a:extLst>
          </p:cNvPr>
          <p:cNvCxnSpPr>
            <a:cxnSpLocks/>
          </p:cNvCxnSpPr>
          <p:nvPr/>
        </p:nvCxnSpPr>
        <p:spPr>
          <a:xfrm>
            <a:off x="2520032" y="31768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85F230-BC7C-ABF8-5B1D-73B85547F197}"/>
              </a:ext>
            </a:extLst>
          </p:cNvPr>
          <p:cNvCxnSpPr>
            <a:cxnSpLocks/>
          </p:cNvCxnSpPr>
          <p:nvPr/>
        </p:nvCxnSpPr>
        <p:spPr>
          <a:xfrm>
            <a:off x="2880072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E95026-BB5E-6F68-57C6-2C96A7F541D5}"/>
              </a:ext>
            </a:extLst>
          </p:cNvPr>
          <p:cNvCxnSpPr>
            <a:cxnSpLocks/>
          </p:cNvCxnSpPr>
          <p:nvPr/>
        </p:nvCxnSpPr>
        <p:spPr>
          <a:xfrm flipH="1">
            <a:off x="1549317" y="1075527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863F633-96BE-3BE2-CFB6-15922771EDC1}"/>
              </a:ext>
            </a:extLst>
          </p:cNvPr>
          <p:cNvCxnSpPr>
            <a:cxnSpLocks/>
          </p:cNvCxnSpPr>
          <p:nvPr/>
        </p:nvCxnSpPr>
        <p:spPr>
          <a:xfrm>
            <a:off x="1556201" y="932293"/>
            <a:ext cx="311080" cy="558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83A63C7-1193-FCCC-0BE4-4B74148C058D}"/>
              </a:ext>
            </a:extLst>
          </p:cNvPr>
          <p:cNvCxnSpPr>
            <a:cxnSpLocks/>
          </p:cNvCxnSpPr>
          <p:nvPr/>
        </p:nvCxnSpPr>
        <p:spPr>
          <a:xfrm flipH="1">
            <a:off x="1861156" y="1061790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919A4D5-4C1A-4D9A-941C-B81882C98182}"/>
              </a:ext>
            </a:extLst>
          </p:cNvPr>
          <p:cNvCxnSpPr>
            <a:cxnSpLocks/>
          </p:cNvCxnSpPr>
          <p:nvPr/>
        </p:nvCxnSpPr>
        <p:spPr>
          <a:xfrm>
            <a:off x="1860397" y="1684485"/>
            <a:ext cx="493241" cy="640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822F9B7-B07A-7861-16A1-5F332677CC6D}"/>
              </a:ext>
            </a:extLst>
          </p:cNvPr>
          <p:cNvCxnSpPr>
            <a:cxnSpLocks/>
          </p:cNvCxnSpPr>
          <p:nvPr/>
        </p:nvCxnSpPr>
        <p:spPr>
          <a:xfrm>
            <a:off x="3727935" y="1673754"/>
            <a:ext cx="180883" cy="0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A53BBF8-2D55-0A14-D712-FF1D9CF3B8A1}"/>
              </a:ext>
            </a:extLst>
          </p:cNvPr>
          <p:cNvCxnSpPr>
            <a:cxnSpLocks/>
          </p:cNvCxnSpPr>
          <p:nvPr/>
        </p:nvCxnSpPr>
        <p:spPr>
          <a:xfrm>
            <a:off x="3908818" y="932293"/>
            <a:ext cx="843462" cy="0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oval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44EA9AF-4F46-CE37-9D3E-0476B60D42A5}"/>
              </a:ext>
            </a:extLst>
          </p:cNvPr>
          <p:cNvCxnSpPr>
            <a:cxnSpLocks/>
          </p:cNvCxnSpPr>
          <p:nvPr/>
        </p:nvCxnSpPr>
        <p:spPr>
          <a:xfrm flipH="1">
            <a:off x="3919286" y="1059827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AD3B0E-7C78-C128-A294-CCB3B6E8BD0D}"/>
              </a:ext>
            </a:extLst>
          </p:cNvPr>
          <p:cNvCxnSpPr>
            <a:cxnSpLocks/>
          </p:cNvCxnSpPr>
          <p:nvPr/>
        </p:nvCxnSpPr>
        <p:spPr>
          <a:xfrm flipH="1">
            <a:off x="4746640" y="1059827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1BB5D94-3C2C-C642-9021-BAB314E02FB1}"/>
              </a:ext>
            </a:extLst>
          </p:cNvPr>
          <p:cNvCxnSpPr>
            <a:cxnSpLocks/>
          </p:cNvCxnSpPr>
          <p:nvPr/>
        </p:nvCxnSpPr>
        <p:spPr>
          <a:xfrm>
            <a:off x="3167563" y="31507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BD75A1E-5EA0-E335-C12E-5D53A37FD653}"/>
              </a:ext>
            </a:extLst>
          </p:cNvPr>
          <p:cNvCxnSpPr>
            <a:cxnSpLocks/>
          </p:cNvCxnSpPr>
          <p:nvPr/>
        </p:nvCxnSpPr>
        <p:spPr>
          <a:xfrm>
            <a:off x="3170587" y="3110991"/>
            <a:ext cx="1005629" cy="2874"/>
          </a:xfrm>
          <a:prstGeom prst="line">
            <a:avLst/>
          </a:prstGeom>
          <a:ln w="508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04E4EF9D-8CC2-96EB-8414-52E4A08FB885}"/>
              </a:ext>
            </a:extLst>
          </p:cNvPr>
          <p:cNvCxnSpPr>
            <a:cxnSpLocks/>
          </p:cNvCxnSpPr>
          <p:nvPr/>
        </p:nvCxnSpPr>
        <p:spPr>
          <a:xfrm>
            <a:off x="4180244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4EFCCF8-79DF-3DD2-1D25-163A415B52F8}"/>
              </a:ext>
            </a:extLst>
          </p:cNvPr>
          <p:cNvCxnSpPr>
            <a:cxnSpLocks/>
          </p:cNvCxnSpPr>
          <p:nvPr/>
        </p:nvCxnSpPr>
        <p:spPr>
          <a:xfrm>
            <a:off x="4170789" y="3876180"/>
            <a:ext cx="789105" cy="475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910BA548-BB83-2B38-0D59-5A620AA60B0A}"/>
              </a:ext>
            </a:extLst>
          </p:cNvPr>
          <p:cNvCxnSpPr>
            <a:cxnSpLocks/>
          </p:cNvCxnSpPr>
          <p:nvPr/>
        </p:nvCxnSpPr>
        <p:spPr>
          <a:xfrm>
            <a:off x="4943770" y="31507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BAB5FDD-57F2-8FD7-3D2B-9762C8581028}"/>
              </a:ext>
            </a:extLst>
          </p:cNvPr>
          <p:cNvCxnSpPr>
            <a:cxnSpLocks/>
          </p:cNvCxnSpPr>
          <p:nvPr/>
        </p:nvCxnSpPr>
        <p:spPr>
          <a:xfrm>
            <a:off x="4943770" y="3104148"/>
            <a:ext cx="265108" cy="0"/>
          </a:xfrm>
          <a:prstGeom prst="line">
            <a:avLst/>
          </a:prstGeom>
          <a:ln w="50800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A487171-2132-DCEA-ED11-4F90F6C369FE}"/>
              </a:ext>
            </a:extLst>
          </p:cNvPr>
          <p:cNvCxnSpPr>
            <a:cxnSpLocks/>
          </p:cNvCxnSpPr>
          <p:nvPr/>
        </p:nvCxnSpPr>
        <p:spPr>
          <a:xfrm>
            <a:off x="5208878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082094F2-6C7A-2097-4965-86D07074B5F8}"/>
              </a:ext>
            </a:extLst>
          </p:cNvPr>
          <p:cNvCxnSpPr>
            <a:cxnSpLocks/>
          </p:cNvCxnSpPr>
          <p:nvPr/>
        </p:nvCxnSpPr>
        <p:spPr>
          <a:xfrm flipV="1">
            <a:off x="5208878" y="3868878"/>
            <a:ext cx="265107" cy="1254"/>
          </a:xfrm>
          <a:prstGeom prst="line">
            <a:avLst/>
          </a:prstGeom>
          <a:ln w="50800" cmpd="sng">
            <a:solidFill>
              <a:srgbClr val="0070C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85195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3641446-53E5-353E-E6DF-2BEF71CDD5B3}"/>
              </a:ext>
            </a:extLst>
          </p:cNvPr>
          <p:cNvGrpSpPr/>
          <p:nvPr/>
        </p:nvGrpSpPr>
        <p:grpSpPr>
          <a:xfrm>
            <a:off x="1007864" y="98971"/>
            <a:ext cx="4896544" cy="4924100"/>
            <a:chOff x="1007864" y="531019"/>
            <a:chExt cx="6806263" cy="492410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81E055F-D299-8B89-B679-207AC869600B}"/>
                </a:ext>
              </a:extLst>
            </p:cNvPr>
            <p:cNvGrpSpPr/>
            <p:nvPr/>
          </p:nvGrpSpPr>
          <p:grpSpPr>
            <a:xfrm>
              <a:off x="1007864" y="531019"/>
              <a:ext cx="6806263" cy="4924100"/>
              <a:chOff x="1007864" y="531019"/>
              <a:chExt cx="6806263" cy="4924100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502D5CF-1938-7E51-9088-3C36BC6DBA8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160E4A0F-1C94-A081-A14F-47FC90F7AB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2108983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DD8A78CE-7BF3-66EF-9136-F15B606426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3195315"/>
                  <a:ext cx="0" cy="1440160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D6A0A884-FDF2-186A-7C0A-DB921C81D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453107" y="4296511"/>
                  <a:ext cx="6179494" cy="8831"/>
                </a:xfrm>
                <a:prstGeom prst="straightConnector1">
                  <a:avLst/>
                </a:prstGeom>
                <a:ln w="15875">
                  <a:headEnd type="stealth"/>
                  <a:tailEnd type="non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5" name="TextShape 3">
                  <a:extLst>
                    <a:ext uri="{FF2B5EF4-FFF2-40B4-BE49-F238E27FC236}">
                      <a16:creationId xmlns:a16="http://schemas.microsoft.com/office/drawing/2014/main" id="{565DE3E7-2A7A-5858-BA2F-A2E9BBBF1AC6}"/>
                    </a:ext>
                  </a:extLst>
                </p:cNvPr>
                <p:cNvSpPr txBox="1"/>
                <p:nvPr/>
              </p:nvSpPr>
              <p:spPr>
                <a:xfrm>
                  <a:off x="1146521" y="2718547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94" name="TextShape 3">
                  <a:extLst>
                    <a:ext uri="{FF2B5EF4-FFF2-40B4-BE49-F238E27FC236}">
                      <a16:creationId xmlns:a16="http://schemas.microsoft.com/office/drawing/2014/main" id="{1EACA767-AE9E-5DD8-4A79-3536FDB4DA31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4115374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95" name="TextShape 3">
                  <a:extLst>
                    <a:ext uri="{FF2B5EF4-FFF2-40B4-BE49-F238E27FC236}">
                      <a16:creationId xmlns:a16="http://schemas.microsoft.com/office/drawing/2014/main" id="{834B2CBD-1FBF-8829-157C-E481CFEF12F0}"/>
                    </a:ext>
                  </a:extLst>
                </p:cNvPr>
                <p:cNvSpPr txBox="1"/>
                <p:nvPr/>
              </p:nvSpPr>
              <p:spPr>
                <a:xfrm>
                  <a:off x="1223889" y="2907283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b="0" strike="noStrike" spc="-1" baseline="-25000" dirty="0">
                      <a:latin typeface="Lucida Sans" panose="020B0602030504020204" pitchFamily="34" charset="0"/>
                    </a:rPr>
                    <a:t>2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17" name="Rectangle: Rounded Corners 116">
                  <a:extLst>
                    <a:ext uri="{FF2B5EF4-FFF2-40B4-BE49-F238E27FC236}">
                      <a16:creationId xmlns:a16="http://schemas.microsoft.com/office/drawing/2014/main" id="{C68F2B9E-D281-D344-30AA-1EF47B27A8CF}"/>
                    </a:ext>
                  </a:extLst>
                </p:cNvPr>
                <p:cNvSpPr/>
                <p:nvPr/>
              </p:nvSpPr>
              <p:spPr>
                <a:xfrm>
                  <a:off x="1438829" y="4942024"/>
                  <a:ext cx="721399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[0,1)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8" name="Rectangle: Rounded Corners 117">
                  <a:extLst>
                    <a:ext uri="{FF2B5EF4-FFF2-40B4-BE49-F238E27FC236}">
                      <a16:creationId xmlns:a16="http://schemas.microsoft.com/office/drawing/2014/main" id="{9A0222FD-789C-3FFC-F7C8-273D218DB41E}"/>
                    </a:ext>
                  </a:extLst>
                </p:cNvPr>
                <p:cNvSpPr/>
                <p:nvPr/>
              </p:nvSpPr>
              <p:spPr>
                <a:xfrm>
                  <a:off x="2158512" y="4944179"/>
                  <a:ext cx="143999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[1,3)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19" name="Rectangle: Rounded Corners 118">
                  <a:extLst>
                    <a:ext uri="{FF2B5EF4-FFF2-40B4-BE49-F238E27FC236}">
                      <a16:creationId xmlns:a16="http://schemas.microsoft.com/office/drawing/2014/main" id="{8A89B381-DDE2-ADAB-C1A3-C95B9148C54B}"/>
                    </a:ext>
                  </a:extLst>
                </p:cNvPr>
                <p:cNvSpPr/>
                <p:nvPr/>
              </p:nvSpPr>
              <p:spPr>
                <a:xfrm>
                  <a:off x="3598193" y="4941336"/>
                  <a:ext cx="719998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[3,4)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0" name="Rectangle: Rounded Corners 119">
                  <a:extLst>
                    <a:ext uri="{FF2B5EF4-FFF2-40B4-BE49-F238E27FC236}">
                      <a16:creationId xmlns:a16="http://schemas.microsoft.com/office/drawing/2014/main" id="{35F7C927-AE8A-1B55-8BE0-BBCE43CA2757}"/>
                    </a:ext>
                  </a:extLst>
                </p:cNvPr>
                <p:cNvSpPr/>
                <p:nvPr/>
              </p:nvSpPr>
              <p:spPr>
                <a:xfrm>
                  <a:off x="5047112" y="4941336"/>
                  <a:ext cx="1431716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</a:t>
                  </a:r>
                  <a:r>
                    <a:rPr lang="en-US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5</a:t>
                  </a:r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,7)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1" name="Rectangle: Rounded Corners 120">
                  <a:extLst>
                    <a:ext uri="{FF2B5EF4-FFF2-40B4-BE49-F238E27FC236}">
                      <a16:creationId xmlns:a16="http://schemas.microsoft.com/office/drawing/2014/main" id="{FB959EF1-9B1A-9E08-3A43-469BAF647BEE}"/>
                    </a:ext>
                  </a:extLst>
                </p:cNvPr>
                <p:cNvSpPr/>
                <p:nvPr/>
              </p:nvSpPr>
              <p:spPr>
                <a:xfrm>
                  <a:off x="6478828" y="4941336"/>
                  <a:ext cx="737005" cy="510940"/>
                </a:xfrm>
                <a:prstGeom prst="roundRect">
                  <a:avLst/>
                </a:prstGeom>
                <a:solidFill>
                  <a:schemeClr val="bg1">
                    <a:lumMod val="75000"/>
                    <a:alpha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tr-TR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rPr>
                    <a:t>[7,8)</a:t>
                  </a:r>
                  <a:endParaRPr lang="en-AT" sz="1000" dirty="0">
                    <a:solidFill>
                      <a:schemeClr val="tx1"/>
                    </a:solidFill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23" name="TextShape 3">
                  <a:extLst>
                    <a:ext uri="{FF2B5EF4-FFF2-40B4-BE49-F238E27FC236}">
                      <a16:creationId xmlns:a16="http://schemas.microsoft.com/office/drawing/2014/main" id="{32F5CA81-7772-6546-67C5-2ABEA7A25339}"/>
                    </a:ext>
                  </a:extLst>
                </p:cNvPr>
                <p:cNvSpPr txBox="1"/>
                <p:nvPr/>
              </p:nvSpPr>
              <p:spPr>
                <a:xfrm>
                  <a:off x="1060932" y="5067523"/>
                  <a:ext cx="477763" cy="26735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50" b="0" strike="noStrike" spc="-1" dirty="0">
                      <a:latin typeface="Lucida Sans" panose="020B0602030504020204" pitchFamily="34" charset="0"/>
                    </a:rPr>
                    <a:t>G</a:t>
                  </a:r>
                  <a:r>
                    <a:rPr lang="tr-TR" sz="1050" b="0" strike="noStrike" spc="-1" baseline="-25000" dirty="0">
                      <a:latin typeface="Lucida Sans" panose="020B0602030504020204" pitchFamily="34" charset="0"/>
                    </a:rPr>
                    <a:t>S</a:t>
                  </a:r>
                  <a:endParaRPr lang="tr-TR" sz="105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6" name="TextShape 3">
                  <a:extLst>
                    <a:ext uri="{FF2B5EF4-FFF2-40B4-BE49-F238E27FC236}">
                      <a16:creationId xmlns:a16="http://schemas.microsoft.com/office/drawing/2014/main" id="{2448C627-2986-FF3C-A1E5-D14970B3B7AC}"/>
                    </a:ext>
                  </a:extLst>
                </p:cNvPr>
                <p:cNvSpPr txBox="1"/>
                <p:nvPr/>
              </p:nvSpPr>
              <p:spPr>
                <a:xfrm>
                  <a:off x="1007864" y="4342249"/>
                  <a:ext cx="655825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1F651F44-374B-22BC-FDDA-160EAA2216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8" y="2119672"/>
                  <a:ext cx="1855472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5A4CBD1-80FC-190E-A635-A00E25BEAF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08580" y="1364341"/>
                  <a:ext cx="1731732" cy="11785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DD2421C6-81B5-E27F-2057-B26508C19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7112" y="2116925"/>
                  <a:ext cx="2175522" cy="0"/>
                </a:xfrm>
                <a:prstGeom prst="line">
                  <a:avLst/>
                </a:prstGeom>
                <a:ln w="50800">
                  <a:solidFill>
                    <a:srgbClr val="FF0000"/>
                  </a:solidFill>
                  <a:prstDash val="dash"/>
                  <a:headEnd type="oval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7A9D2D29-490B-89FE-37A7-5BAF3FFEA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38829" y="1035075"/>
                  <a:ext cx="0" cy="1412872"/>
                </a:xfrm>
                <a:prstGeom prst="straightConnector1">
                  <a:avLst/>
                </a:prstGeom>
                <a:ln w="15875">
                  <a:headEnd type="triangle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Shape 3">
                  <a:extLst>
                    <a:ext uri="{FF2B5EF4-FFF2-40B4-BE49-F238E27FC236}">
                      <a16:creationId xmlns:a16="http://schemas.microsoft.com/office/drawing/2014/main" id="{B496F632-1E3F-8965-56C4-97AE54B0D3A3}"/>
                    </a:ext>
                  </a:extLst>
                </p:cNvPr>
                <p:cNvSpPr txBox="1"/>
                <p:nvPr/>
              </p:nvSpPr>
              <p:spPr>
                <a:xfrm>
                  <a:off x="1146521" y="531019"/>
                  <a:ext cx="306586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14" name="TextShape 3">
                  <a:extLst>
                    <a:ext uri="{FF2B5EF4-FFF2-40B4-BE49-F238E27FC236}">
                      <a16:creationId xmlns:a16="http://schemas.microsoft.com/office/drawing/2014/main" id="{44CD7501-657D-F040-C9B3-18940ECF96BE}"/>
                    </a:ext>
                  </a:extLst>
                </p:cNvPr>
                <p:cNvSpPr txBox="1"/>
                <p:nvPr/>
              </p:nvSpPr>
              <p:spPr>
                <a:xfrm flipH="1">
                  <a:off x="7598104" y="1927846"/>
                  <a:ext cx="21602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t</a:t>
                  </a:r>
                </a:p>
              </p:txBody>
            </p:sp>
            <p:sp>
              <p:nvSpPr>
                <p:cNvPr id="15" name="TextShape 3">
                  <a:extLst>
                    <a:ext uri="{FF2B5EF4-FFF2-40B4-BE49-F238E27FC236}">
                      <a16:creationId xmlns:a16="http://schemas.microsoft.com/office/drawing/2014/main" id="{C896D22E-F80A-E2C0-13B3-B30FFFACADA3}"/>
                    </a:ext>
                  </a:extLst>
                </p:cNvPr>
                <p:cNvSpPr txBox="1"/>
                <p:nvPr/>
              </p:nvSpPr>
              <p:spPr>
                <a:xfrm>
                  <a:off x="1223889" y="762376"/>
                  <a:ext cx="684804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x</a:t>
                  </a:r>
                  <a:r>
                    <a:rPr lang="en-US" sz="1000" spc="-1" baseline="-25000" dirty="0">
                      <a:latin typeface="Lucida Sans" panose="020B0602030504020204" pitchFamily="34" charset="0"/>
                    </a:rPr>
                    <a:t>1</a:t>
                  </a:r>
                  <a:r>
                    <a:rPr lang="tr-TR" sz="1000" b="0" strike="noStrike" spc="-1" dirty="0">
                      <a:latin typeface="Lucida Sans" panose="020B0602030504020204" pitchFamily="34" charset="0"/>
                    </a:rPr>
                    <a:t>(t)</a:t>
                  </a:r>
                </a:p>
              </p:txBody>
            </p:sp>
            <p:sp>
              <p:nvSpPr>
                <p:cNvPr id="18" name="TextShape 3">
                  <a:extLst>
                    <a:ext uri="{FF2B5EF4-FFF2-40B4-BE49-F238E27FC236}">
                      <a16:creationId xmlns:a16="http://schemas.microsoft.com/office/drawing/2014/main" id="{A780CF4F-1CAF-A3BC-1869-1BE9A5507C37}"/>
                    </a:ext>
                  </a:extLst>
                </p:cNvPr>
                <p:cNvSpPr txBox="1"/>
                <p:nvPr/>
              </p:nvSpPr>
              <p:spPr>
                <a:xfrm>
                  <a:off x="1007864" y="2154721"/>
                  <a:ext cx="655825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spc="-1" dirty="0">
                      <a:latin typeface="Lucida Sans" panose="020B0602030504020204" pitchFamily="34" charset="0"/>
                    </a:rPr>
                    <a:t>  0              1           2           3           4           5           6           7           8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cxnSp>
              <p:nvCxnSpPr>
                <p:cNvPr id="19" name="Straight Connector 18">
                  <a:extLst>
                    <a:ext uri="{FF2B5EF4-FFF2-40B4-BE49-F238E27FC236}">
                      <a16:creationId xmlns:a16="http://schemas.microsoft.com/office/drawing/2014/main" id="{CED65A17-ED8D-77E1-427B-0013EC9BFA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53108" y="4296511"/>
                  <a:ext cx="1440157" cy="0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id="{2310723A-DF87-1E48-A222-D78B24E836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9614" y="3536196"/>
                  <a:ext cx="2850290" cy="2401"/>
                </a:xfrm>
                <a:prstGeom prst="line">
                  <a:avLst/>
                </a:prstGeom>
                <a:ln w="50800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E0FEB791-7512-5A69-F32D-0DEAC09D8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764819" y="4305102"/>
                  <a:ext cx="1438516" cy="240"/>
                </a:xfrm>
                <a:prstGeom prst="line">
                  <a:avLst/>
                </a:prstGeom>
                <a:ln w="50800" cmpd="sng">
                  <a:solidFill>
                    <a:srgbClr val="0070C0"/>
                  </a:solidFill>
                  <a:head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Shape 3">
                <a:extLst>
                  <a:ext uri="{FF2B5EF4-FFF2-40B4-BE49-F238E27FC236}">
                    <a16:creationId xmlns:a16="http://schemas.microsoft.com/office/drawing/2014/main" id="{FE1454FA-DE3B-85CA-46CA-420FE7C4B4A9}"/>
                  </a:ext>
                </a:extLst>
              </p:cNvPr>
              <p:cNvSpPr txBox="1"/>
              <p:nvPr/>
            </p:nvSpPr>
            <p:spPr>
              <a:xfrm>
                <a:off x="1146521" y="339984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37" name="TextShape 3">
                <a:extLst>
                  <a:ext uri="{FF2B5EF4-FFF2-40B4-BE49-F238E27FC236}">
                    <a16:creationId xmlns:a16="http://schemas.microsoft.com/office/drawing/2014/main" id="{9FF71AD8-19C0-5811-C9EF-C0293F4AAD06}"/>
                  </a:ext>
                </a:extLst>
              </p:cNvPr>
              <p:cNvSpPr txBox="1"/>
              <p:nvPr/>
            </p:nvSpPr>
            <p:spPr>
              <a:xfrm>
                <a:off x="1146521" y="1233577"/>
                <a:ext cx="23990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0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0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C8843AB3-281E-9EF7-9308-977C5145477D}"/>
                </a:ext>
              </a:extLst>
            </p:cNvPr>
            <p:cNvSpPr/>
            <p:nvPr/>
          </p:nvSpPr>
          <p:spPr>
            <a:xfrm>
              <a:off x="4320232" y="4941336"/>
              <a:ext cx="719998" cy="51094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4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</a:t>
              </a:r>
              <a:r>
                <a:rPr lang="en-US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0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)</a:t>
              </a:r>
              <a:endParaRPr lang="en-AT" sz="10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2D5B35F-F51B-87BB-F877-8E83A2E2F954}"/>
              </a:ext>
            </a:extLst>
          </p:cNvPr>
          <p:cNvCxnSpPr>
            <a:cxnSpLocks/>
          </p:cNvCxnSpPr>
          <p:nvPr/>
        </p:nvCxnSpPr>
        <p:spPr>
          <a:xfrm flipH="1">
            <a:off x="2663039" y="1073468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C968809-0B07-9514-ED98-F465E1F16F28}"/>
              </a:ext>
            </a:extLst>
          </p:cNvPr>
          <p:cNvCxnSpPr>
            <a:cxnSpLocks/>
          </p:cNvCxnSpPr>
          <p:nvPr/>
        </p:nvCxnSpPr>
        <p:spPr>
          <a:xfrm flipH="1">
            <a:off x="3908878" y="1026809"/>
            <a:ext cx="1009" cy="697225"/>
          </a:xfrm>
          <a:prstGeom prst="line">
            <a:avLst/>
          </a:prstGeom>
          <a:ln w="50800">
            <a:solidFill>
              <a:srgbClr val="FF0000"/>
            </a:solidFill>
            <a:prstDash val="dash"/>
            <a:head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3CA80B-8FD9-1B9E-637A-6681E6EAE076}"/>
              </a:ext>
            </a:extLst>
          </p:cNvPr>
          <p:cNvCxnSpPr>
            <a:cxnSpLocks/>
          </p:cNvCxnSpPr>
          <p:nvPr/>
        </p:nvCxnSpPr>
        <p:spPr>
          <a:xfrm>
            <a:off x="2376016" y="317687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A85F230-BC7C-ABF8-5B1D-73B85547F197}"/>
              </a:ext>
            </a:extLst>
          </p:cNvPr>
          <p:cNvCxnSpPr>
            <a:cxnSpLocks/>
          </p:cNvCxnSpPr>
          <p:nvPr/>
        </p:nvCxnSpPr>
        <p:spPr>
          <a:xfrm>
            <a:off x="4427074" y="3088252"/>
            <a:ext cx="0" cy="712802"/>
          </a:xfrm>
          <a:prstGeom prst="line">
            <a:avLst/>
          </a:prstGeom>
          <a:ln w="50800">
            <a:solidFill>
              <a:srgbClr val="0070C0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7971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2456"/>
            <a:chOff x="1060932" y="367380"/>
            <a:chExt cx="6763577" cy="399245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9913" y="4090222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5040313" y="4089481"/>
              <a:ext cx="143851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9EBDE-5FCB-B6AE-C436-80A254410B62}"/>
              </a:ext>
            </a:extLst>
          </p:cNvPr>
          <p:cNvSpPr/>
          <p:nvPr/>
        </p:nvSpPr>
        <p:spPr>
          <a:xfrm>
            <a:off x="4309848" y="4089481"/>
            <a:ext cx="719998" cy="26736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4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,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5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  <a:endParaRPr lang="en-AT" sz="11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87003"/>
            <a:ext cx="6763577" cy="4210636"/>
            <a:chOff x="1060932" y="367380"/>
            <a:chExt cx="6763577" cy="421063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676699"/>
              <a:chOff x="1079872" y="1807540"/>
              <a:chExt cx="6744637" cy="367669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2815652"/>
                <a:ext cx="1440164" cy="0"/>
              </a:xfrm>
              <a:prstGeom prst="line">
                <a:avLst/>
              </a:prstGeom>
              <a:ln w="76200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76200" cmpd="sng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812166"/>
                <a:ext cx="2160239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75892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2699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1303500"/>
              <a:ext cx="2880000" cy="144000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303484"/>
              <a:ext cx="2160000" cy="144000"/>
            </a:xfrm>
            <a:prstGeom prst="roundRect">
              <a:avLst/>
            </a:prstGeom>
            <a:solidFill>
              <a:srgbClr val="0070C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308501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310656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307813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307813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307813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2FA437-3F6F-C944-C8D4-1500BBFAB199}"/>
              </a:ext>
            </a:extLst>
          </p:cNvPr>
          <p:cNvCxnSpPr>
            <a:cxnSpLocks/>
          </p:cNvCxnSpPr>
          <p:nvPr/>
        </p:nvCxnSpPr>
        <p:spPr>
          <a:xfrm>
            <a:off x="1437954" y="3555355"/>
            <a:ext cx="2160239" cy="0"/>
          </a:xfrm>
          <a:prstGeom prst="line">
            <a:avLst/>
          </a:prstGeom>
          <a:ln w="76200" cmpd="sng">
            <a:solidFill>
              <a:srgbClr val="0070C0">
                <a:alpha val="67000"/>
              </a:srgb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1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1116</TotalTime>
  <Words>877</Words>
  <Application>Microsoft Office PowerPoint</Application>
  <PresentationFormat>Custom</PresentationFormat>
  <Paragraphs>402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Cambria Math</vt:lpstr>
      <vt:lpstr>Lucida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Ege Saraç</cp:lastModifiedBy>
  <cp:revision>23</cp:revision>
  <dcterms:modified xsi:type="dcterms:W3CDTF">2024-10-07T15:22:35Z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2023-10-17T14:48:41Z</dcterms:created>
  <dc:creator/>
  <dc:description/>
  <dc:language>en-US</dc:language>
  <cp:lastModifiedBy/>
  <dcterms:modified xsi:type="dcterms:W3CDTF">2023-10-17T17:05:25Z</dcterms:modified>
  <cp:revision>3</cp:revision>
  <dc:subject/>
  <dc:title/>
</cp:coreProperties>
</file>