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3" r:id="rId3"/>
    <p:sldId id="264" r:id="rId4"/>
    <p:sldId id="262" r:id="rId5"/>
    <p:sldId id="256" r:id="rId6"/>
    <p:sldId id="265" r:id="rId7"/>
    <p:sldId id="261" r:id="rId8"/>
    <p:sldId id="257" r:id="rId9"/>
  </p:sldIdLst>
  <p:sldSz cx="10080625" cy="5670550"/>
  <p:notesSz cx="7559675" cy="10691813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B2"/>
    <a:srgbClr val="B2D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660"/>
  </p:normalViewPr>
  <p:slideViewPr>
    <p:cSldViewPr>
      <p:cViewPr>
        <p:scale>
          <a:sx n="150" d="100"/>
          <a:sy n="150" d="100"/>
        </p:scale>
        <p:origin x="162" y="72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3242E6B6-2DF8-4F6C-ACBA-97D41845094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78DE46-9AFC-1D89-BBAF-727D3AF3359A}"/>
              </a:ext>
            </a:extLst>
          </p:cNvPr>
          <p:cNvGrpSpPr/>
          <p:nvPr/>
        </p:nvGrpSpPr>
        <p:grpSpPr>
          <a:xfrm>
            <a:off x="1060932" y="367380"/>
            <a:ext cx="6763577" cy="3994611"/>
            <a:chOff x="1060932" y="367380"/>
            <a:chExt cx="6763577" cy="399461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DF3A16D-DA5A-3896-B857-7DC3C30D60E4}"/>
                </a:ext>
              </a:extLst>
            </p:cNvPr>
            <p:cNvGrpSpPr/>
            <p:nvPr/>
          </p:nvGrpSpPr>
          <p:grpSpPr>
            <a:xfrm>
              <a:off x="1079872" y="367380"/>
              <a:ext cx="6744637" cy="3548015"/>
              <a:chOff x="1079872" y="1807540"/>
              <a:chExt cx="6744637" cy="354801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0A04C0F-ADA8-01C8-F75B-95110848A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4276050"/>
                <a:ext cx="2160237" cy="0"/>
              </a:xfrm>
              <a:prstGeom prst="line">
                <a:avLst/>
              </a:prstGeom>
              <a:ln w="50800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0E60360-9D89-7EB5-17BA-763646B80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0149" y="3195315"/>
                <a:ext cx="1440164" cy="0"/>
              </a:xfrm>
              <a:prstGeom prst="line">
                <a:avLst/>
              </a:prstGeom>
              <a:ln w="50800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EFC53A-5D8B-24CC-2BD8-75F2FB4ED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3" y="3915395"/>
                <a:ext cx="2160239" cy="0"/>
              </a:xfrm>
              <a:prstGeom prst="line">
                <a:avLst/>
              </a:prstGeom>
              <a:ln w="50800" cmpd="sng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55CB1F4-61C6-2141-A84F-079E3F924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3915395"/>
                <a:ext cx="1440157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77F74CA-52B5-B1AC-B70A-DD31E468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72" y="2475235"/>
                <a:ext cx="2160239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0C59FA4-91C1-6E57-752A-BA926C4D5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1" y="4275435"/>
                <a:ext cx="2175522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D8A78CE-7BF3-66EF-9136-F15B60642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1" y="2115195"/>
                <a:ext cx="0" cy="324036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D6A0A884-FDF2-186A-7C0A-DB921C81D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9872" y="4995515"/>
                <a:ext cx="6552728" cy="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Shape 3">
                <a:extLst>
                  <a:ext uri="{FF2B5EF4-FFF2-40B4-BE49-F238E27FC236}">
                    <a16:creationId xmlns:a16="http://schemas.microsoft.com/office/drawing/2014/main" id="{E80AD450-2C30-67FF-E557-347A1845989F}"/>
                  </a:ext>
                </a:extLst>
              </p:cNvPr>
              <p:cNvSpPr txBox="1"/>
              <p:nvPr/>
            </p:nvSpPr>
            <p:spPr>
              <a:xfrm>
                <a:off x="1146521" y="233888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83" name="TextShape 3">
                <a:extLst>
                  <a:ext uri="{FF2B5EF4-FFF2-40B4-BE49-F238E27FC236}">
                    <a16:creationId xmlns:a16="http://schemas.microsoft.com/office/drawing/2014/main" id="{8B072C30-CD67-3E10-2EDA-E88137843BAA}"/>
                  </a:ext>
                </a:extLst>
              </p:cNvPr>
              <p:cNvSpPr txBox="1"/>
              <p:nvPr/>
            </p:nvSpPr>
            <p:spPr>
              <a:xfrm>
                <a:off x="1146521" y="3058966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84" name="TextShape 3">
                <a:extLst>
                  <a:ext uri="{FF2B5EF4-FFF2-40B4-BE49-F238E27FC236}">
                    <a16:creationId xmlns:a16="http://schemas.microsoft.com/office/drawing/2014/main" id="{74477046-B782-A79C-9E81-555ED6E71741}"/>
                  </a:ext>
                </a:extLst>
              </p:cNvPr>
              <p:cNvSpPr txBox="1"/>
              <p:nvPr/>
            </p:nvSpPr>
            <p:spPr>
              <a:xfrm>
                <a:off x="1146521" y="3779047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5" name="TextShape 3">
                <a:extLst>
                  <a:ext uri="{FF2B5EF4-FFF2-40B4-BE49-F238E27FC236}">
                    <a16:creationId xmlns:a16="http://schemas.microsoft.com/office/drawing/2014/main" id="{565DE3E7-2A7A-5858-BA2F-A2E9BBBF1AC6}"/>
                  </a:ext>
                </a:extLst>
              </p:cNvPr>
              <p:cNvSpPr txBox="1"/>
              <p:nvPr/>
            </p:nvSpPr>
            <p:spPr>
              <a:xfrm>
                <a:off x="1146521" y="413908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6" name="TextShape 3">
                <a:extLst>
                  <a:ext uri="{FF2B5EF4-FFF2-40B4-BE49-F238E27FC236}">
                    <a16:creationId xmlns:a16="http://schemas.microsoft.com/office/drawing/2014/main" id="{CDF03088-656D-3C08-23C8-4C6033ED3667}"/>
                  </a:ext>
                </a:extLst>
              </p:cNvPr>
              <p:cNvSpPr txBox="1"/>
              <p:nvPr/>
            </p:nvSpPr>
            <p:spPr>
              <a:xfrm>
                <a:off x="2006697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1</a:t>
                </a:r>
              </a:p>
            </p:txBody>
          </p:sp>
          <p:sp>
            <p:nvSpPr>
              <p:cNvPr id="87" name="TextShape 3">
                <a:extLst>
                  <a:ext uri="{FF2B5EF4-FFF2-40B4-BE49-F238E27FC236}">
                    <a16:creationId xmlns:a16="http://schemas.microsoft.com/office/drawing/2014/main" id="{7C9AA531-E20F-D6D9-5A6D-103FBF68A817}"/>
                  </a:ext>
                </a:extLst>
              </p:cNvPr>
              <p:cNvSpPr txBox="1"/>
              <p:nvPr/>
            </p:nvSpPr>
            <p:spPr>
              <a:xfrm>
                <a:off x="2726775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8" name="TextShape 3">
                <a:extLst>
                  <a:ext uri="{FF2B5EF4-FFF2-40B4-BE49-F238E27FC236}">
                    <a16:creationId xmlns:a16="http://schemas.microsoft.com/office/drawing/2014/main" id="{C3E7C376-519A-0C9E-50D9-71D9D3D55B33}"/>
                  </a:ext>
                </a:extLst>
              </p:cNvPr>
              <p:cNvSpPr txBox="1"/>
              <p:nvPr/>
            </p:nvSpPr>
            <p:spPr>
              <a:xfrm>
                <a:off x="3446856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9" name="TextShape 3">
                <a:extLst>
                  <a:ext uri="{FF2B5EF4-FFF2-40B4-BE49-F238E27FC236}">
                    <a16:creationId xmlns:a16="http://schemas.microsoft.com/office/drawing/2014/main" id="{99513FCC-F398-5266-8C35-0A20D144B781}"/>
                  </a:ext>
                </a:extLst>
              </p:cNvPr>
              <p:cNvSpPr txBox="1"/>
              <p:nvPr/>
            </p:nvSpPr>
            <p:spPr>
              <a:xfrm>
                <a:off x="4166937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4</a:t>
                </a:r>
              </a:p>
            </p:txBody>
          </p:sp>
          <p:sp>
            <p:nvSpPr>
              <p:cNvPr id="90" name="TextShape 3">
                <a:extLst>
                  <a:ext uri="{FF2B5EF4-FFF2-40B4-BE49-F238E27FC236}">
                    <a16:creationId xmlns:a16="http://schemas.microsoft.com/office/drawing/2014/main" id="{6924E032-ABE4-B6E6-CEE7-BAB454F48289}"/>
                  </a:ext>
                </a:extLst>
              </p:cNvPr>
              <p:cNvSpPr txBox="1"/>
              <p:nvPr/>
            </p:nvSpPr>
            <p:spPr>
              <a:xfrm>
                <a:off x="4887015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91" name="TextShape 3">
                <a:extLst>
                  <a:ext uri="{FF2B5EF4-FFF2-40B4-BE49-F238E27FC236}">
                    <a16:creationId xmlns:a16="http://schemas.microsoft.com/office/drawing/2014/main" id="{FE34CF02-AB0F-C82D-9EC3-258478BB06D6}"/>
                  </a:ext>
                </a:extLst>
              </p:cNvPr>
              <p:cNvSpPr txBox="1"/>
              <p:nvPr/>
            </p:nvSpPr>
            <p:spPr>
              <a:xfrm>
                <a:off x="5607093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6</a:t>
                </a:r>
              </a:p>
            </p:txBody>
          </p:sp>
          <p:sp>
            <p:nvSpPr>
              <p:cNvPr id="92" name="TextShape 3">
                <a:extLst>
                  <a:ext uri="{FF2B5EF4-FFF2-40B4-BE49-F238E27FC236}">
                    <a16:creationId xmlns:a16="http://schemas.microsoft.com/office/drawing/2014/main" id="{147DFAFD-F147-7932-6916-B060C6CD0BC7}"/>
                  </a:ext>
                </a:extLst>
              </p:cNvPr>
              <p:cNvSpPr txBox="1"/>
              <p:nvPr/>
            </p:nvSpPr>
            <p:spPr>
              <a:xfrm>
                <a:off x="6327174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93" name="TextShape 3">
                <a:extLst>
                  <a:ext uri="{FF2B5EF4-FFF2-40B4-BE49-F238E27FC236}">
                    <a16:creationId xmlns:a16="http://schemas.microsoft.com/office/drawing/2014/main" id="{2D25DDB8-12E2-0E65-7E43-CDBC320D9BF0}"/>
                  </a:ext>
                </a:extLst>
              </p:cNvPr>
              <p:cNvSpPr txBox="1"/>
              <p:nvPr/>
            </p:nvSpPr>
            <p:spPr>
              <a:xfrm>
                <a:off x="7047255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8</a:t>
                </a:r>
              </a:p>
            </p:txBody>
          </p:sp>
          <p:sp>
            <p:nvSpPr>
              <p:cNvPr id="94" name="TextShape 3">
                <a:extLst>
                  <a:ext uri="{FF2B5EF4-FFF2-40B4-BE49-F238E27FC236}">
                    <a16:creationId xmlns:a16="http://schemas.microsoft.com/office/drawing/2014/main" id="{1EACA767-AE9E-5DD8-4A79-3536FDB4DA31}"/>
                  </a:ext>
                </a:extLst>
              </p:cNvPr>
              <p:cNvSpPr txBox="1"/>
              <p:nvPr/>
            </p:nvSpPr>
            <p:spPr>
              <a:xfrm flipH="1">
                <a:off x="7608486" y="4857477"/>
                <a:ext cx="21602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t</a:t>
                </a:r>
              </a:p>
            </p:txBody>
          </p:sp>
          <p:sp>
            <p:nvSpPr>
              <p:cNvPr id="95" name="TextShape 3">
                <a:extLst>
                  <a:ext uri="{FF2B5EF4-FFF2-40B4-BE49-F238E27FC236}">
                    <a16:creationId xmlns:a16="http://schemas.microsoft.com/office/drawing/2014/main" id="{834B2CBD-1FBF-8829-157C-E481CFEF12F0}"/>
                  </a:ext>
                </a:extLst>
              </p:cNvPr>
              <p:cNvSpPr txBox="1"/>
              <p:nvPr/>
            </p:nvSpPr>
            <p:spPr>
              <a:xfrm>
                <a:off x="1223889" y="1807540"/>
                <a:ext cx="576064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400" b="0" strike="noStrike" spc="-1" baseline="-25000" dirty="0">
                    <a:latin typeface="Lucida Sans" panose="020B0602030504020204" pitchFamily="34" charset="0"/>
                  </a:rPr>
                  <a:t>i</a:t>
                </a:r>
                <a:r>
                  <a:rPr lang="tr-TR" sz="1400" b="0" strike="noStrike" spc="-1" dirty="0">
                    <a:latin typeface="Lucida Sans" panose="020B0602030504020204" pitchFamily="34" charset="0"/>
                  </a:rPr>
                  <a:t>(t)</a:t>
                </a:r>
              </a:p>
            </p:txBody>
          </p:sp>
          <p:sp>
            <p:nvSpPr>
              <p:cNvPr id="97" name="TextShape 3">
                <a:extLst>
                  <a:ext uri="{FF2B5EF4-FFF2-40B4-BE49-F238E27FC236}">
                    <a16:creationId xmlns:a16="http://schemas.microsoft.com/office/drawing/2014/main" id="{1D8FD680-3E04-B131-CE6C-9D68F2035E0F}"/>
                  </a:ext>
                </a:extLst>
              </p:cNvPr>
              <p:cNvSpPr txBox="1"/>
              <p:nvPr/>
            </p:nvSpPr>
            <p:spPr>
              <a:xfrm>
                <a:off x="7055270" y="3673076"/>
                <a:ext cx="386350" cy="254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b="0" strike="noStrike" spc="-1" baseline="-25000" dirty="0">
                    <a:latin typeface="Lucida Sans" panose="020B0602030504020204" pitchFamily="34" charset="0"/>
                  </a:rPr>
                  <a:t>1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98" name="TextShape 3">
                <a:extLst>
                  <a:ext uri="{FF2B5EF4-FFF2-40B4-BE49-F238E27FC236}">
                    <a16:creationId xmlns:a16="http://schemas.microsoft.com/office/drawing/2014/main" id="{261995F8-66B4-27A4-2322-3525965F8EAB}"/>
                  </a:ext>
                </a:extLst>
              </p:cNvPr>
              <p:cNvSpPr txBox="1"/>
              <p:nvPr/>
            </p:nvSpPr>
            <p:spPr>
              <a:xfrm>
                <a:off x="7068424" y="4038920"/>
                <a:ext cx="360041" cy="248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spc="-1" baseline="-25000" dirty="0">
                    <a:latin typeface="Lucida Sans" panose="020B0602030504020204" pitchFamily="34" charset="0"/>
                  </a:rPr>
                  <a:t>2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0338EBFA-2A79-99A9-0619-2AD310544EBB}"/>
                </a:ext>
              </a:extLst>
            </p:cNvPr>
            <p:cNvSpPr/>
            <p:nvPr/>
          </p:nvSpPr>
          <p:spPr>
            <a:xfrm>
              <a:off x="1439911" y="966569"/>
              <a:ext cx="2880000" cy="14400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05398B6F-455B-01F7-6291-637EC4EADA02}"/>
                </a:ext>
              </a:extLst>
            </p:cNvPr>
            <p:cNvSpPr/>
            <p:nvPr/>
          </p:nvSpPr>
          <p:spPr>
            <a:xfrm>
              <a:off x="3598506" y="2774956"/>
              <a:ext cx="2880322" cy="14400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445083C-8DFC-53C1-A887-43C099474EBA}"/>
                </a:ext>
              </a:extLst>
            </p:cNvPr>
            <p:cNvSpPr/>
            <p:nvPr/>
          </p:nvSpPr>
          <p:spPr>
            <a:xfrm>
              <a:off x="2160230" y="1683147"/>
              <a:ext cx="2160000" cy="144000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2D195088-3C37-5D7C-B7C0-87F37CD97F69}"/>
                </a:ext>
              </a:extLst>
            </p:cNvPr>
            <p:cNvSpPr/>
            <p:nvPr/>
          </p:nvSpPr>
          <p:spPr>
            <a:xfrm>
              <a:off x="4318829" y="2402995"/>
              <a:ext cx="2160000" cy="144000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5" name="TextShape 3">
              <a:extLst>
                <a:ext uri="{FF2B5EF4-FFF2-40B4-BE49-F238E27FC236}">
                  <a16:creationId xmlns:a16="http://schemas.microsoft.com/office/drawing/2014/main" id="{22C9AF08-28CC-459A-984C-74CA6532A120}"/>
                </a:ext>
              </a:extLst>
            </p:cNvPr>
            <p:cNvSpPr txBox="1"/>
            <p:nvPr/>
          </p:nvSpPr>
          <p:spPr>
            <a:xfrm>
              <a:off x="1158973" y="3550016"/>
              <a:ext cx="306586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trike="noStrike" spc="-1" dirty="0">
                  <a:latin typeface="Lucida Sans" panose="020B0602030504020204" pitchFamily="34" charset="0"/>
                </a:rPr>
                <a:t>0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C68F2B9E-D281-D344-30AA-1EF47B27A8CF}"/>
                </a:ext>
              </a:extLst>
            </p:cNvPr>
            <p:cNvSpPr/>
            <p:nvPr/>
          </p:nvSpPr>
          <p:spPr>
            <a:xfrm>
              <a:off x="1438829" y="4092476"/>
              <a:ext cx="721399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[0,1)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A0222FD-789C-3FFC-F7C8-273D218DB41E}"/>
                </a:ext>
              </a:extLst>
            </p:cNvPr>
            <p:cNvSpPr/>
            <p:nvPr/>
          </p:nvSpPr>
          <p:spPr>
            <a:xfrm>
              <a:off x="2158512" y="4094631"/>
              <a:ext cx="143999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[1,3)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A89B381-DDE2-ADAB-C1A3-C95B9148C54B}"/>
                </a:ext>
              </a:extLst>
            </p:cNvPr>
            <p:cNvSpPr/>
            <p:nvPr/>
          </p:nvSpPr>
          <p:spPr>
            <a:xfrm>
              <a:off x="3598193" y="4091788"/>
              <a:ext cx="719998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[3,4)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5F7C927-AE8A-1B55-8BE0-BBCE43CA2757}"/>
                </a:ext>
              </a:extLst>
            </p:cNvPr>
            <p:cNvSpPr/>
            <p:nvPr/>
          </p:nvSpPr>
          <p:spPr>
            <a:xfrm>
              <a:off x="4316473" y="4091788"/>
              <a:ext cx="216235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[4,7)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FB959EF1-9B1A-9E08-3A43-469BAF647BEE}"/>
                </a:ext>
              </a:extLst>
            </p:cNvPr>
            <p:cNvSpPr/>
            <p:nvPr/>
          </p:nvSpPr>
          <p:spPr>
            <a:xfrm>
              <a:off x="6478828" y="4091788"/>
              <a:ext cx="73700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[7,8)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3" name="TextShape 3">
              <a:extLst>
                <a:ext uri="{FF2B5EF4-FFF2-40B4-BE49-F238E27FC236}">
                  <a16:creationId xmlns:a16="http://schemas.microsoft.com/office/drawing/2014/main" id="{32F5CA81-7772-6546-67C5-2ABEA7A25339}"/>
                </a:ext>
              </a:extLst>
            </p:cNvPr>
            <p:cNvSpPr txBox="1"/>
            <p:nvPr/>
          </p:nvSpPr>
          <p:spPr>
            <a:xfrm>
              <a:off x="1060932" y="4080084"/>
              <a:ext cx="477763" cy="26735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b="0" strike="noStrike" spc="-1" dirty="0">
                  <a:latin typeface="Lucida Sans" panose="020B0602030504020204" pitchFamily="34" charset="0"/>
                </a:rPr>
                <a:t>G</a:t>
              </a:r>
              <a:r>
                <a:rPr lang="tr-TR" sz="1400" b="0" strike="noStrike" spc="-1" baseline="-25000" dirty="0">
                  <a:latin typeface="Lucida Sans" panose="020B0602030504020204" pitchFamily="34" charset="0"/>
                </a:rPr>
                <a:t>S</a:t>
              </a:r>
              <a:endParaRPr lang="tr-TR" sz="1400" b="0" strike="noStrike" spc="-1" dirty="0">
                <a:latin typeface="Lucida Sans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685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3641446-53E5-353E-E6DF-2BEF71CDD5B3}"/>
              </a:ext>
            </a:extLst>
          </p:cNvPr>
          <p:cNvGrpSpPr/>
          <p:nvPr/>
        </p:nvGrpSpPr>
        <p:grpSpPr>
          <a:xfrm>
            <a:off x="1007864" y="98971"/>
            <a:ext cx="6806263" cy="4924100"/>
            <a:chOff x="1007864" y="531019"/>
            <a:chExt cx="6806263" cy="49241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1E055F-D299-8B89-B679-207AC869600B}"/>
                </a:ext>
              </a:extLst>
            </p:cNvPr>
            <p:cNvGrpSpPr/>
            <p:nvPr/>
          </p:nvGrpSpPr>
          <p:grpSpPr>
            <a:xfrm>
              <a:off x="1007864" y="531019"/>
              <a:ext cx="6806263" cy="4924100"/>
              <a:chOff x="1007864" y="531019"/>
              <a:chExt cx="6806263" cy="49241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502D5CF-1938-7E51-9088-3C36BC6DBA8B}"/>
                  </a:ext>
                </a:extLst>
              </p:cNvPr>
              <p:cNvGrpSpPr/>
              <p:nvPr/>
            </p:nvGrpSpPr>
            <p:grpSpPr>
              <a:xfrm>
                <a:off x="1007864" y="531019"/>
                <a:ext cx="6806263" cy="4924100"/>
                <a:chOff x="1007864" y="531019"/>
                <a:chExt cx="6806263" cy="4924100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F1BDC3A5-DD9F-B446-E802-D25F6E6776A0}"/>
                    </a:ext>
                  </a:extLst>
                </p:cNvPr>
                <p:cNvSpPr/>
                <p:nvPr/>
              </p:nvSpPr>
              <p:spPr>
                <a:xfrm>
                  <a:off x="2156473" y="3466589"/>
                  <a:ext cx="2883840" cy="144000"/>
                </a:xfrm>
                <a:prstGeom prst="roundRect">
                  <a:avLst/>
                </a:prstGeom>
                <a:solidFill>
                  <a:srgbClr val="0070C0">
                    <a:alpha val="30000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T" dirty="0"/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DD8A78CE-7BF3-66EF-9136-F15B60642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8829" y="3195315"/>
                  <a:ext cx="0" cy="1440160"/>
                </a:xfrm>
                <a:prstGeom prst="straightConnector1">
                  <a:avLst/>
                </a:prstGeom>
                <a:ln w="15875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D6A0A884-FDF2-186A-7C0A-DB921C81D1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3107" y="4296511"/>
                  <a:ext cx="6179494" cy="8831"/>
                </a:xfrm>
                <a:prstGeom prst="straightConnector1">
                  <a:avLst/>
                </a:prstGeom>
                <a:ln w="15875">
                  <a:headEnd type="stealth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Shape 3">
                  <a:extLst>
                    <a:ext uri="{FF2B5EF4-FFF2-40B4-BE49-F238E27FC236}">
                      <a16:creationId xmlns:a16="http://schemas.microsoft.com/office/drawing/2014/main" id="{565DE3E7-2A7A-5858-BA2F-A2E9BBBF1AC6}"/>
                    </a:ext>
                  </a:extLst>
                </p:cNvPr>
                <p:cNvSpPr txBox="1"/>
                <p:nvPr/>
              </p:nvSpPr>
              <p:spPr>
                <a:xfrm>
                  <a:off x="1146521" y="2718547"/>
                  <a:ext cx="306586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endParaRPr lang="tr-TR" sz="1400" b="0" strike="noStrike" spc="-1" dirty="0"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94" name="TextShape 3">
                  <a:extLst>
                    <a:ext uri="{FF2B5EF4-FFF2-40B4-BE49-F238E27FC236}">
                      <a16:creationId xmlns:a16="http://schemas.microsoft.com/office/drawing/2014/main" id="{1EACA767-AE9E-5DD8-4A79-3536FDB4DA31}"/>
                    </a:ext>
                  </a:extLst>
                </p:cNvPr>
                <p:cNvSpPr txBox="1"/>
                <p:nvPr/>
              </p:nvSpPr>
              <p:spPr>
                <a:xfrm flipH="1">
                  <a:off x="7598104" y="4115374"/>
                  <a:ext cx="21602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400" b="0" strike="noStrike" spc="-1" dirty="0">
                      <a:latin typeface="Lucida Sans" panose="020B0602030504020204" pitchFamily="34" charset="0"/>
                    </a:rPr>
                    <a:t>t</a:t>
                  </a:r>
                </a:p>
              </p:txBody>
            </p:sp>
            <p:sp>
              <p:nvSpPr>
                <p:cNvPr id="95" name="TextShape 3">
                  <a:extLst>
                    <a:ext uri="{FF2B5EF4-FFF2-40B4-BE49-F238E27FC236}">
                      <a16:creationId xmlns:a16="http://schemas.microsoft.com/office/drawing/2014/main" id="{834B2CBD-1FBF-8829-157C-E481CFEF12F0}"/>
                    </a:ext>
                  </a:extLst>
                </p:cNvPr>
                <p:cNvSpPr txBox="1"/>
                <p:nvPr/>
              </p:nvSpPr>
              <p:spPr>
                <a:xfrm>
                  <a:off x="1223889" y="2907283"/>
                  <a:ext cx="576064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400" b="0" strike="noStrike" spc="-1" dirty="0">
                      <a:latin typeface="Lucida Sans" panose="020B0602030504020204" pitchFamily="34" charset="0"/>
                    </a:rPr>
                    <a:t>x</a:t>
                  </a:r>
                  <a:r>
                    <a:rPr lang="en-US" sz="1400" b="0" strike="noStrike" spc="-1" baseline="-25000" dirty="0">
                      <a:latin typeface="Lucida Sans" panose="020B0602030504020204" pitchFamily="34" charset="0"/>
                    </a:rPr>
                    <a:t>2</a:t>
                  </a:r>
                  <a:r>
                    <a:rPr lang="tr-TR" sz="1400" b="0" strike="noStrike" spc="-1" dirty="0">
                      <a:latin typeface="Lucida Sans" panose="020B0602030504020204" pitchFamily="34" charset="0"/>
                    </a:rPr>
                    <a:t>(t)</a:t>
                  </a:r>
                </a:p>
              </p:txBody>
            </p:sp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C68F2B9E-D281-D344-30AA-1EF47B27A8CF}"/>
                    </a:ext>
                  </a:extLst>
                </p:cNvPr>
                <p:cNvSpPr/>
                <p:nvPr/>
              </p:nvSpPr>
              <p:spPr>
                <a:xfrm>
                  <a:off x="1438829" y="4942024"/>
                  <a:ext cx="721399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[0,1)</a:t>
                  </a:r>
                  <a:endParaRPr lang="en-AT" sz="14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9A0222FD-789C-3FFC-F7C8-273D218DB41E}"/>
                    </a:ext>
                  </a:extLst>
                </p:cNvPr>
                <p:cNvSpPr/>
                <p:nvPr/>
              </p:nvSpPr>
              <p:spPr>
                <a:xfrm>
                  <a:off x="2158512" y="4944179"/>
                  <a:ext cx="1439995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[1,3)</a:t>
                  </a:r>
                  <a:endParaRPr lang="en-AT" sz="14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8A89B381-DDE2-ADAB-C1A3-C95B9148C54B}"/>
                    </a:ext>
                  </a:extLst>
                </p:cNvPr>
                <p:cNvSpPr/>
                <p:nvPr/>
              </p:nvSpPr>
              <p:spPr>
                <a:xfrm>
                  <a:off x="3598193" y="4941336"/>
                  <a:ext cx="719998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[3,4)</a:t>
                  </a:r>
                  <a:endParaRPr lang="en-AT" sz="14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35F7C927-AE8A-1B55-8BE0-BBCE43CA2757}"/>
                    </a:ext>
                  </a:extLst>
                </p:cNvPr>
                <p:cNvSpPr/>
                <p:nvPr/>
              </p:nvSpPr>
              <p:spPr>
                <a:xfrm>
                  <a:off x="5047112" y="4941336"/>
                  <a:ext cx="1431716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5</a:t>
                  </a:r>
                  <a:r>
                    <a:rPr lang="tr-TR" sz="14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,7)</a:t>
                  </a:r>
                  <a:endParaRPr lang="en-AT" sz="14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FB959EF1-9B1A-9E08-3A43-469BAF647BEE}"/>
                    </a:ext>
                  </a:extLst>
                </p:cNvPr>
                <p:cNvSpPr/>
                <p:nvPr/>
              </p:nvSpPr>
              <p:spPr>
                <a:xfrm>
                  <a:off x="6478828" y="4941336"/>
                  <a:ext cx="737005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[7,8)</a:t>
                  </a:r>
                  <a:endParaRPr lang="en-AT" sz="14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23" name="TextShape 3">
                  <a:extLst>
                    <a:ext uri="{FF2B5EF4-FFF2-40B4-BE49-F238E27FC236}">
                      <a16:creationId xmlns:a16="http://schemas.microsoft.com/office/drawing/2014/main" id="{32F5CA81-7772-6546-67C5-2ABEA7A25339}"/>
                    </a:ext>
                  </a:extLst>
                </p:cNvPr>
                <p:cNvSpPr txBox="1"/>
                <p:nvPr/>
              </p:nvSpPr>
              <p:spPr>
                <a:xfrm>
                  <a:off x="1060932" y="5067523"/>
                  <a:ext cx="477763" cy="267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600" b="0" strike="noStrike" spc="-1" dirty="0">
                      <a:latin typeface="Lucida Sans" panose="020B0602030504020204" pitchFamily="34" charset="0"/>
                    </a:rPr>
                    <a:t>G</a:t>
                  </a:r>
                  <a:r>
                    <a:rPr lang="tr-TR" sz="1600" b="0" strike="noStrike" spc="-1" baseline="-25000" dirty="0">
                      <a:latin typeface="Lucida Sans" panose="020B0602030504020204" pitchFamily="34" charset="0"/>
                    </a:rPr>
                    <a:t>S</a:t>
                  </a:r>
                  <a:endParaRPr lang="tr-TR" sz="1600" b="0" strike="noStrike" spc="-1" dirty="0"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6" name="TextShape 3">
                  <a:extLst>
                    <a:ext uri="{FF2B5EF4-FFF2-40B4-BE49-F238E27FC236}">
                      <a16:creationId xmlns:a16="http://schemas.microsoft.com/office/drawing/2014/main" id="{2448C627-2986-FF3C-A1E5-D14970B3B7AC}"/>
                    </a:ext>
                  </a:extLst>
                </p:cNvPr>
                <p:cNvSpPr txBox="1"/>
                <p:nvPr/>
              </p:nvSpPr>
              <p:spPr>
                <a:xfrm>
                  <a:off x="1007864" y="4342249"/>
                  <a:ext cx="655825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en-US" sz="1400" spc="-1" dirty="0">
                      <a:latin typeface="Lucida Sans" panose="020B0602030504020204" pitchFamily="34" charset="0"/>
                    </a:rPr>
                    <a:t>  0              1           2           3           4           5           6           7           8</a:t>
                  </a:r>
                  <a:endParaRPr lang="tr-TR" sz="1400" b="0" strike="noStrike" spc="-1" dirty="0">
                    <a:latin typeface="Lucida Sans" panose="020B0602030504020204" pitchFamily="34" charset="0"/>
                  </a:endParaRPr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1F651F44-374B-22BC-FDDA-160EAA2216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3107" y="2119672"/>
                  <a:ext cx="1440157" cy="0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  <a:prstDash val="dash"/>
                  <a:headEnd type="oval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5A4CBD1-80FC-190E-A635-A00E25BEAF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0072" y="1364341"/>
                  <a:ext cx="2160239" cy="0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  <a:prstDash val="dash"/>
                  <a:headEnd type="oval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D2421C6-81B5-E27F-2057-B26508C19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7112" y="2116925"/>
                  <a:ext cx="2175522" cy="0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  <a:prstDash val="dash"/>
                  <a:headEnd type="oval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7A9D2D29-490B-89FE-37A7-5BAF3FFEA5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8829" y="1035075"/>
                  <a:ext cx="0" cy="1412872"/>
                </a:xfrm>
                <a:prstGeom prst="straightConnector1">
                  <a:avLst/>
                </a:prstGeom>
                <a:ln w="15875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160E4A0F-1C94-A081-A14F-47FC90F7AB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3107" y="2108983"/>
                  <a:ext cx="6179494" cy="8831"/>
                </a:xfrm>
                <a:prstGeom prst="straightConnector1">
                  <a:avLst/>
                </a:prstGeom>
                <a:ln w="15875">
                  <a:headEnd type="stealth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Shape 3">
                  <a:extLst>
                    <a:ext uri="{FF2B5EF4-FFF2-40B4-BE49-F238E27FC236}">
                      <a16:creationId xmlns:a16="http://schemas.microsoft.com/office/drawing/2014/main" id="{B496F632-1E3F-8965-56C4-97AE54B0D3A3}"/>
                    </a:ext>
                  </a:extLst>
                </p:cNvPr>
                <p:cNvSpPr txBox="1"/>
                <p:nvPr/>
              </p:nvSpPr>
              <p:spPr>
                <a:xfrm>
                  <a:off x="1146521" y="531019"/>
                  <a:ext cx="306586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endParaRPr lang="tr-TR" sz="1400" b="0" strike="noStrike" spc="-1" dirty="0"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4" name="TextShape 3">
                  <a:extLst>
                    <a:ext uri="{FF2B5EF4-FFF2-40B4-BE49-F238E27FC236}">
                      <a16:creationId xmlns:a16="http://schemas.microsoft.com/office/drawing/2014/main" id="{44CD7501-657D-F040-C9B3-18940ECF96BE}"/>
                    </a:ext>
                  </a:extLst>
                </p:cNvPr>
                <p:cNvSpPr txBox="1"/>
                <p:nvPr/>
              </p:nvSpPr>
              <p:spPr>
                <a:xfrm flipH="1">
                  <a:off x="7598104" y="1927846"/>
                  <a:ext cx="21602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400" b="0" strike="noStrike" spc="-1" dirty="0">
                      <a:latin typeface="Lucida Sans" panose="020B0602030504020204" pitchFamily="34" charset="0"/>
                    </a:rPr>
                    <a:t>t</a:t>
                  </a:r>
                </a:p>
              </p:txBody>
            </p:sp>
            <p:sp>
              <p:nvSpPr>
                <p:cNvPr id="15" name="TextShape 3">
                  <a:extLst>
                    <a:ext uri="{FF2B5EF4-FFF2-40B4-BE49-F238E27FC236}">
                      <a16:creationId xmlns:a16="http://schemas.microsoft.com/office/drawing/2014/main" id="{C896D22E-F80A-E2C0-13B3-B30FFFACADA3}"/>
                    </a:ext>
                  </a:extLst>
                </p:cNvPr>
                <p:cNvSpPr txBox="1"/>
                <p:nvPr/>
              </p:nvSpPr>
              <p:spPr>
                <a:xfrm>
                  <a:off x="1223889" y="762376"/>
                  <a:ext cx="576064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400" b="0" strike="noStrike" spc="-1" dirty="0">
                      <a:latin typeface="Lucida Sans" panose="020B0602030504020204" pitchFamily="34" charset="0"/>
                    </a:rPr>
                    <a:t>x</a:t>
                  </a:r>
                  <a:r>
                    <a:rPr lang="en-US" sz="1400" spc="-1" baseline="-25000" dirty="0">
                      <a:latin typeface="Lucida Sans" panose="020B0602030504020204" pitchFamily="34" charset="0"/>
                    </a:rPr>
                    <a:t>1</a:t>
                  </a:r>
                  <a:r>
                    <a:rPr lang="tr-TR" sz="1400" b="0" strike="noStrike" spc="-1" dirty="0">
                      <a:latin typeface="Lucida Sans" panose="020B0602030504020204" pitchFamily="34" charset="0"/>
                    </a:rPr>
                    <a:t>(t)</a:t>
                  </a:r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3DE93CFB-6E7A-C6F0-EDEC-C2FD088BCC1A}"/>
                    </a:ext>
                  </a:extLst>
                </p:cNvPr>
                <p:cNvSpPr/>
                <p:nvPr/>
              </p:nvSpPr>
              <p:spPr>
                <a:xfrm>
                  <a:off x="1439911" y="1295835"/>
                  <a:ext cx="2880000" cy="144000"/>
                </a:xfrm>
                <a:prstGeom prst="roundRect">
                  <a:avLst/>
                </a:prstGeom>
                <a:solidFill>
                  <a:srgbClr val="FF0000">
                    <a:alpha val="30000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T" dirty="0"/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F5798D08-47CE-E681-7BD8-D719C575B66B}"/>
                    </a:ext>
                  </a:extLst>
                </p:cNvPr>
                <p:cNvSpPr/>
                <p:nvPr/>
              </p:nvSpPr>
              <p:spPr>
                <a:xfrm>
                  <a:off x="3605307" y="2036983"/>
                  <a:ext cx="2880322" cy="144000"/>
                </a:xfrm>
                <a:prstGeom prst="roundRect">
                  <a:avLst/>
                </a:prstGeom>
                <a:solidFill>
                  <a:srgbClr val="FF0000">
                    <a:alpha val="30000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T" dirty="0"/>
                </a:p>
              </p:txBody>
            </p:sp>
            <p:sp>
              <p:nvSpPr>
                <p:cNvPr id="18" name="TextShape 3">
                  <a:extLst>
                    <a:ext uri="{FF2B5EF4-FFF2-40B4-BE49-F238E27FC236}">
                      <a16:creationId xmlns:a16="http://schemas.microsoft.com/office/drawing/2014/main" id="{A780CF4F-1CAF-A3BC-1869-1BE9A5507C37}"/>
                    </a:ext>
                  </a:extLst>
                </p:cNvPr>
                <p:cNvSpPr txBox="1"/>
                <p:nvPr/>
              </p:nvSpPr>
              <p:spPr>
                <a:xfrm>
                  <a:off x="1007864" y="2154721"/>
                  <a:ext cx="655825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en-US" sz="1400" spc="-1" dirty="0">
                      <a:latin typeface="Lucida Sans" panose="020B0602030504020204" pitchFamily="34" charset="0"/>
                    </a:rPr>
                    <a:t>  0              1           2           3           4           5           6           7           8</a:t>
                  </a:r>
                  <a:endParaRPr lang="tr-TR" sz="1400" b="0" strike="noStrike" spc="-1" dirty="0">
                    <a:latin typeface="Lucida Sans" panose="020B0602030504020204" pitchFamily="34" charset="0"/>
                  </a:endParaRP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ED65A17-ED8D-77E1-427B-0013EC9BFA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3107" y="4296511"/>
                  <a:ext cx="2160237" cy="0"/>
                </a:xfrm>
                <a:prstGeom prst="line">
                  <a:avLst/>
                </a:prstGeom>
                <a:ln w="50800">
                  <a:solidFill>
                    <a:srgbClr val="0070C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310723A-DF87-1E48-A222-D78B24E83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96392" y="3538597"/>
                  <a:ext cx="2163512" cy="0"/>
                </a:xfrm>
                <a:prstGeom prst="line">
                  <a:avLst/>
                </a:prstGeom>
                <a:ln w="50800">
                  <a:solidFill>
                    <a:srgbClr val="0070C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0FEB791-7512-5A69-F32D-0DEAC09D824D}"/>
                    </a:ext>
                  </a:extLst>
                </p:cNvPr>
                <p:cNvCxnSpPr>
                  <a:cxnSpLocks/>
                  <a:endCxn id="23" idx="3"/>
                </p:cNvCxnSpPr>
                <p:nvPr/>
              </p:nvCxnSpPr>
              <p:spPr>
                <a:xfrm flipV="1">
                  <a:off x="5764819" y="4305102"/>
                  <a:ext cx="1438516" cy="240"/>
                </a:xfrm>
                <a:prstGeom prst="line">
                  <a:avLst/>
                </a:prstGeom>
                <a:ln w="50800" cmpd="sng">
                  <a:solidFill>
                    <a:srgbClr val="0070C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51EFC4D3-1A55-D007-93E5-CDA479F06B1F}"/>
                    </a:ext>
                  </a:extLst>
                </p:cNvPr>
                <p:cNvSpPr/>
                <p:nvPr/>
              </p:nvSpPr>
              <p:spPr>
                <a:xfrm>
                  <a:off x="4316473" y="4233102"/>
                  <a:ext cx="2886862" cy="144000"/>
                </a:xfrm>
                <a:prstGeom prst="roundRect">
                  <a:avLst/>
                </a:prstGeom>
                <a:solidFill>
                  <a:srgbClr val="0070C0">
                    <a:alpha val="30000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T" dirty="0"/>
                </a:p>
              </p:txBody>
            </p:sp>
          </p:grpSp>
          <p:sp>
            <p:nvSpPr>
              <p:cNvPr id="36" name="TextShape 3">
                <a:extLst>
                  <a:ext uri="{FF2B5EF4-FFF2-40B4-BE49-F238E27FC236}">
                    <a16:creationId xmlns:a16="http://schemas.microsoft.com/office/drawing/2014/main" id="{FE1454FA-DE3B-85CA-46CA-420FE7C4B4A9}"/>
                  </a:ext>
                </a:extLst>
              </p:cNvPr>
              <p:cNvSpPr txBox="1"/>
              <p:nvPr/>
            </p:nvSpPr>
            <p:spPr>
              <a:xfrm>
                <a:off x="1146521" y="3399847"/>
                <a:ext cx="23990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en-US" sz="1400" b="0" strike="noStrike" spc="-1" dirty="0">
                    <a:latin typeface="Lucida Sans" panose="020B0602030504020204" pitchFamily="34" charset="0"/>
                  </a:rPr>
                  <a:t>1</a:t>
                </a:r>
                <a:endParaRPr lang="tr-TR" sz="14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37" name="TextShape 3">
                <a:extLst>
                  <a:ext uri="{FF2B5EF4-FFF2-40B4-BE49-F238E27FC236}">
                    <a16:creationId xmlns:a16="http://schemas.microsoft.com/office/drawing/2014/main" id="{9FF71AD8-19C0-5811-C9EF-C0293F4AAD06}"/>
                  </a:ext>
                </a:extLst>
              </p:cNvPr>
              <p:cNvSpPr txBox="1"/>
              <p:nvPr/>
            </p:nvSpPr>
            <p:spPr>
              <a:xfrm>
                <a:off x="1146521" y="1233577"/>
                <a:ext cx="23990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en-US" sz="1400" b="0" strike="noStrike" spc="-1" dirty="0">
                    <a:latin typeface="Lucida Sans" panose="020B0602030504020204" pitchFamily="34" charset="0"/>
                  </a:rPr>
                  <a:t>1</a:t>
                </a:r>
                <a:endParaRPr lang="tr-TR" sz="14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8843AB3-281E-9EF7-9308-977C5145477D}"/>
                </a:ext>
              </a:extLst>
            </p:cNvPr>
            <p:cNvSpPr/>
            <p:nvPr/>
          </p:nvSpPr>
          <p:spPr>
            <a:xfrm>
              <a:off x="4320232" y="4941336"/>
              <a:ext cx="719998" cy="51094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</a:t>
              </a:r>
              <a:r>
                <a:rPr lang="en-US" sz="14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4</a:t>
              </a:r>
              <a:r>
                <a:rPr lang="tr-TR" sz="14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,</a:t>
              </a:r>
              <a:r>
                <a:rPr lang="en-US" sz="14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5</a:t>
              </a:r>
              <a:r>
                <a:rPr lang="tr-TR" sz="14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)</a:t>
              </a:r>
              <a:endParaRPr lang="en-AT" sz="14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2D5B35F-F51B-87BB-F877-8E83A2E2F954}"/>
              </a:ext>
            </a:extLst>
          </p:cNvPr>
          <p:cNvCxnSpPr>
            <a:cxnSpLocks/>
          </p:cNvCxnSpPr>
          <p:nvPr/>
        </p:nvCxnSpPr>
        <p:spPr>
          <a:xfrm flipH="1">
            <a:off x="2884296" y="1073468"/>
            <a:ext cx="1402" cy="697225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C968809-0B07-9514-ED98-F465E1F16F28}"/>
              </a:ext>
            </a:extLst>
          </p:cNvPr>
          <p:cNvCxnSpPr>
            <a:cxnSpLocks/>
          </p:cNvCxnSpPr>
          <p:nvPr/>
        </p:nvCxnSpPr>
        <p:spPr>
          <a:xfrm flipH="1">
            <a:off x="5040313" y="1026809"/>
            <a:ext cx="1402" cy="697225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3CA80B-8FD9-1B9E-637A-6681E6EAE076}"/>
              </a:ext>
            </a:extLst>
          </p:cNvPr>
          <p:cNvCxnSpPr>
            <a:cxnSpLocks/>
          </p:cNvCxnSpPr>
          <p:nvPr/>
        </p:nvCxnSpPr>
        <p:spPr>
          <a:xfrm>
            <a:off x="3591634" y="3176872"/>
            <a:ext cx="0" cy="712802"/>
          </a:xfrm>
          <a:prstGeom prst="line">
            <a:avLst/>
          </a:prstGeom>
          <a:ln w="508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A85F230-BC7C-ABF8-5B1D-73B85547F197}"/>
              </a:ext>
            </a:extLst>
          </p:cNvPr>
          <p:cNvCxnSpPr>
            <a:cxnSpLocks/>
          </p:cNvCxnSpPr>
          <p:nvPr/>
        </p:nvCxnSpPr>
        <p:spPr>
          <a:xfrm>
            <a:off x="5760613" y="3088252"/>
            <a:ext cx="0" cy="712802"/>
          </a:xfrm>
          <a:prstGeom prst="line">
            <a:avLst/>
          </a:prstGeom>
          <a:ln w="508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8062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78DE46-9AFC-1D89-BBAF-727D3AF3359A}"/>
              </a:ext>
            </a:extLst>
          </p:cNvPr>
          <p:cNvGrpSpPr/>
          <p:nvPr/>
        </p:nvGrpSpPr>
        <p:grpSpPr>
          <a:xfrm>
            <a:off x="1060932" y="367380"/>
            <a:ext cx="6763577" cy="3992456"/>
            <a:chOff x="1060932" y="367380"/>
            <a:chExt cx="6763577" cy="399245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DF3A16D-DA5A-3896-B857-7DC3C30D60E4}"/>
                </a:ext>
              </a:extLst>
            </p:cNvPr>
            <p:cNvGrpSpPr/>
            <p:nvPr/>
          </p:nvGrpSpPr>
          <p:grpSpPr>
            <a:xfrm>
              <a:off x="1079872" y="367380"/>
              <a:ext cx="6744637" cy="3548015"/>
              <a:chOff x="1079872" y="1807540"/>
              <a:chExt cx="6744637" cy="354801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0A04C0F-ADA8-01C8-F75B-95110848A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4276050"/>
                <a:ext cx="2160237" cy="0"/>
              </a:xfrm>
              <a:prstGeom prst="line">
                <a:avLst/>
              </a:prstGeom>
              <a:ln w="50800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0E60360-9D89-7EB5-17BA-763646B80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0149" y="3195315"/>
                <a:ext cx="1440164" cy="0"/>
              </a:xfrm>
              <a:prstGeom prst="line">
                <a:avLst/>
              </a:prstGeom>
              <a:ln w="50800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EFC53A-5D8B-24CC-2BD8-75F2FB4ED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3" y="3915395"/>
                <a:ext cx="2160239" cy="0"/>
              </a:xfrm>
              <a:prstGeom prst="line">
                <a:avLst/>
              </a:prstGeom>
              <a:ln w="50800" cmpd="sng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55CB1F4-61C6-2141-A84F-079E3F924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3915395"/>
                <a:ext cx="1440157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77F74CA-52B5-B1AC-B70A-DD31E468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72" y="2475235"/>
                <a:ext cx="2160239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0C59FA4-91C1-6E57-752A-BA926C4D5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1" y="4275435"/>
                <a:ext cx="2175522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D8A78CE-7BF3-66EF-9136-F15B60642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1" y="2115195"/>
                <a:ext cx="0" cy="324036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D6A0A884-FDF2-186A-7C0A-DB921C81D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9872" y="4995515"/>
                <a:ext cx="6552728" cy="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Shape 3">
                <a:extLst>
                  <a:ext uri="{FF2B5EF4-FFF2-40B4-BE49-F238E27FC236}">
                    <a16:creationId xmlns:a16="http://schemas.microsoft.com/office/drawing/2014/main" id="{E80AD450-2C30-67FF-E557-347A1845989F}"/>
                  </a:ext>
                </a:extLst>
              </p:cNvPr>
              <p:cNvSpPr txBox="1"/>
              <p:nvPr/>
            </p:nvSpPr>
            <p:spPr>
              <a:xfrm>
                <a:off x="1146521" y="233888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83" name="TextShape 3">
                <a:extLst>
                  <a:ext uri="{FF2B5EF4-FFF2-40B4-BE49-F238E27FC236}">
                    <a16:creationId xmlns:a16="http://schemas.microsoft.com/office/drawing/2014/main" id="{8B072C30-CD67-3E10-2EDA-E88137843BAA}"/>
                  </a:ext>
                </a:extLst>
              </p:cNvPr>
              <p:cNvSpPr txBox="1"/>
              <p:nvPr/>
            </p:nvSpPr>
            <p:spPr>
              <a:xfrm>
                <a:off x="1146521" y="3058966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84" name="TextShape 3">
                <a:extLst>
                  <a:ext uri="{FF2B5EF4-FFF2-40B4-BE49-F238E27FC236}">
                    <a16:creationId xmlns:a16="http://schemas.microsoft.com/office/drawing/2014/main" id="{74477046-B782-A79C-9E81-555ED6E71741}"/>
                  </a:ext>
                </a:extLst>
              </p:cNvPr>
              <p:cNvSpPr txBox="1"/>
              <p:nvPr/>
            </p:nvSpPr>
            <p:spPr>
              <a:xfrm>
                <a:off x="1146521" y="3779047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5" name="TextShape 3">
                <a:extLst>
                  <a:ext uri="{FF2B5EF4-FFF2-40B4-BE49-F238E27FC236}">
                    <a16:creationId xmlns:a16="http://schemas.microsoft.com/office/drawing/2014/main" id="{565DE3E7-2A7A-5858-BA2F-A2E9BBBF1AC6}"/>
                  </a:ext>
                </a:extLst>
              </p:cNvPr>
              <p:cNvSpPr txBox="1"/>
              <p:nvPr/>
            </p:nvSpPr>
            <p:spPr>
              <a:xfrm>
                <a:off x="1146521" y="413908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6" name="TextShape 3">
                <a:extLst>
                  <a:ext uri="{FF2B5EF4-FFF2-40B4-BE49-F238E27FC236}">
                    <a16:creationId xmlns:a16="http://schemas.microsoft.com/office/drawing/2014/main" id="{CDF03088-656D-3C08-23C8-4C6033ED3667}"/>
                  </a:ext>
                </a:extLst>
              </p:cNvPr>
              <p:cNvSpPr txBox="1"/>
              <p:nvPr/>
            </p:nvSpPr>
            <p:spPr>
              <a:xfrm>
                <a:off x="2006697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1</a:t>
                </a:r>
              </a:p>
            </p:txBody>
          </p:sp>
          <p:sp>
            <p:nvSpPr>
              <p:cNvPr id="87" name="TextShape 3">
                <a:extLst>
                  <a:ext uri="{FF2B5EF4-FFF2-40B4-BE49-F238E27FC236}">
                    <a16:creationId xmlns:a16="http://schemas.microsoft.com/office/drawing/2014/main" id="{7C9AA531-E20F-D6D9-5A6D-103FBF68A817}"/>
                  </a:ext>
                </a:extLst>
              </p:cNvPr>
              <p:cNvSpPr txBox="1"/>
              <p:nvPr/>
            </p:nvSpPr>
            <p:spPr>
              <a:xfrm>
                <a:off x="2726775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8" name="TextShape 3">
                <a:extLst>
                  <a:ext uri="{FF2B5EF4-FFF2-40B4-BE49-F238E27FC236}">
                    <a16:creationId xmlns:a16="http://schemas.microsoft.com/office/drawing/2014/main" id="{C3E7C376-519A-0C9E-50D9-71D9D3D55B33}"/>
                  </a:ext>
                </a:extLst>
              </p:cNvPr>
              <p:cNvSpPr txBox="1"/>
              <p:nvPr/>
            </p:nvSpPr>
            <p:spPr>
              <a:xfrm>
                <a:off x="3446856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9" name="TextShape 3">
                <a:extLst>
                  <a:ext uri="{FF2B5EF4-FFF2-40B4-BE49-F238E27FC236}">
                    <a16:creationId xmlns:a16="http://schemas.microsoft.com/office/drawing/2014/main" id="{99513FCC-F398-5266-8C35-0A20D144B781}"/>
                  </a:ext>
                </a:extLst>
              </p:cNvPr>
              <p:cNvSpPr txBox="1"/>
              <p:nvPr/>
            </p:nvSpPr>
            <p:spPr>
              <a:xfrm>
                <a:off x="4166937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4</a:t>
                </a:r>
              </a:p>
            </p:txBody>
          </p:sp>
          <p:sp>
            <p:nvSpPr>
              <p:cNvPr id="90" name="TextShape 3">
                <a:extLst>
                  <a:ext uri="{FF2B5EF4-FFF2-40B4-BE49-F238E27FC236}">
                    <a16:creationId xmlns:a16="http://schemas.microsoft.com/office/drawing/2014/main" id="{6924E032-ABE4-B6E6-CEE7-BAB454F48289}"/>
                  </a:ext>
                </a:extLst>
              </p:cNvPr>
              <p:cNvSpPr txBox="1"/>
              <p:nvPr/>
            </p:nvSpPr>
            <p:spPr>
              <a:xfrm>
                <a:off x="4887015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91" name="TextShape 3">
                <a:extLst>
                  <a:ext uri="{FF2B5EF4-FFF2-40B4-BE49-F238E27FC236}">
                    <a16:creationId xmlns:a16="http://schemas.microsoft.com/office/drawing/2014/main" id="{FE34CF02-AB0F-C82D-9EC3-258478BB06D6}"/>
                  </a:ext>
                </a:extLst>
              </p:cNvPr>
              <p:cNvSpPr txBox="1"/>
              <p:nvPr/>
            </p:nvSpPr>
            <p:spPr>
              <a:xfrm>
                <a:off x="5607093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6</a:t>
                </a:r>
              </a:p>
            </p:txBody>
          </p:sp>
          <p:sp>
            <p:nvSpPr>
              <p:cNvPr id="92" name="TextShape 3">
                <a:extLst>
                  <a:ext uri="{FF2B5EF4-FFF2-40B4-BE49-F238E27FC236}">
                    <a16:creationId xmlns:a16="http://schemas.microsoft.com/office/drawing/2014/main" id="{147DFAFD-F147-7932-6916-B060C6CD0BC7}"/>
                  </a:ext>
                </a:extLst>
              </p:cNvPr>
              <p:cNvSpPr txBox="1"/>
              <p:nvPr/>
            </p:nvSpPr>
            <p:spPr>
              <a:xfrm>
                <a:off x="6327174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93" name="TextShape 3">
                <a:extLst>
                  <a:ext uri="{FF2B5EF4-FFF2-40B4-BE49-F238E27FC236}">
                    <a16:creationId xmlns:a16="http://schemas.microsoft.com/office/drawing/2014/main" id="{2D25DDB8-12E2-0E65-7E43-CDBC320D9BF0}"/>
                  </a:ext>
                </a:extLst>
              </p:cNvPr>
              <p:cNvSpPr txBox="1"/>
              <p:nvPr/>
            </p:nvSpPr>
            <p:spPr>
              <a:xfrm>
                <a:off x="7047255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8</a:t>
                </a:r>
              </a:p>
            </p:txBody>
          </p:sp>
          <p:sp>
            <p:nvSpPr>
              <p:cNvPr id="94" name="TextShape 3">
                <a:extLst>
                  <a:ext uri="{FF2B5EF4-FFF2-40B4-BE49-F238E27FC236}">
                    <a16:creationId xmlns:a16="http://schemas.microsoft.com/office/drawing/2014/main" id="{1EACA767-AE9E-5DD8-4A79-3536FDB4DA31}"/>
                  </a:ext>
                </a:extLst>
              </p:cNvPr>
              <p:cNvSpPr txBox="1"/>
              <p:nvPr/>
            </p:nvSpPr>
            <p:spPr>
              <a:xfrm flipH="1">
                <a:off x="7608486" y="4857477"/>
                <a:ext cx="21602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t</a:t>
                </a:r>
              </a:p>
            </p:txBody>
          </p:sp>
          <p:sp>
            <p:nvSpPr>
              <p:cNvPr id="95" name="TextShape 3">
                <a:extLst>
                  <a:ext uri="{FF2B5EF4-FFF2-40B4-BE49-F238E27FC236}">
                    <a16:creationId xmlns:a16="http://schemas.microsoft.com/office/drawing/2014/main" id="{834B2CBD-1FBF-8829-157C-E481CFEF12F0}"/>
                  </a:ext>
                </a:extLst>
              </p:cNvPr>
              <p:cNvSpPr txBox="1"/>
              <p:nvPr/>
            </p:nvSpPr>
            <p:spPr>
              <a:xfrm>
                <a:off x="1223889" y="1807540"/>
                <a:ext cx="576064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400" b="0" strike="noStrike" spc="-1" baseline="-25000" dirty="0">
                    <a:latin typeface="Lucida Sans" panose="020B0602030504020204" pitchFamily="34" charset="0"/>
                  </a:rPr>
                  <a:t>i</a:t>
                </a:r>
                <a:r>
                  <a:rPr lang="tr-TR" sz="1400" b="0" strike="noStrike" spc="-1" dirty="0">
                    <a:latin typeface="Lucida Sans" panose="020B0602030504020204" pitchFamily="34" charset="0"/>
                  </a:rPr>
                  <a:t>(t)</a:t>
                </a:r>
              </a:p>
            </p:txBody>
          </p:sp>
          <p:sp>
            <p:nvSpPr>
              <p:cNvPr id="97" name="TextShape 3">
                <a:extLst>
                  <a:ext uri="{FF2B5EF4-FFF2-40B4-BE49-F238E27FC236}">
                    <a16:creationId xmlns:a16="http://schemas.microsoft.com/office/drawing/2014/main" id="{1D8FD680-3E04-B131-CE6C-9D68F2035E0F}"/>
                  </a:ext>
                </a:extLst>
              </p:cNvPr>
              <p:cNvSpPr txBox="1"/>
              <p:nvPr/>
            </p:nvSpPr>
            <p:spPr>
              <a:xfrm>
                <a:off x="7055270" y="3673076"/>
                <a:ext cx="386350" cy="254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b="0" strike="noStrike" spc="-1" baseline="-25000" dirty="0">
                    <a:latin typeface="Lucida Sans" panose="020B0602030504020204" pitchFamily="34" charset="0"/>
                  </a:rPr>
                  <a:t>1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98" name="TextShape 3">
                <a:extLst>
                  <a:ext uri="{FF2B5EF4-FFF2-40B4-BE49-F238E27FC236}">
                    <a16:creationId xmlns:a16="http://schemas.microsoft.com/office/drawing/2014/main" id="{261995F8-66B4-27A4-2322-3525965F8EAB}"/>
                  </a:ext>
                </a:extLst>
              </p:cNvPr>
              <p:cNvSpPr txBox="1"/>
              <p:nvPr/>
            </p:nvSpPr>
            <p:spPr>
              <a:xfrm>
                <a:off x="7068424" y="4038920"/>
                <a:ext cx="360041" cy="248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spc="-1" baseline="-25000" dirty="0">
                    <a:latin typeface="Lucida Sans" panose="020B0602030504020204" pitchFamily="34" charset="0"/>
                  </a:rPr>
                  <a:t>2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0338EBFA-2A79-99A9-0619-2AD310544EBB}"/>
                </a:ext>
              </a:extLst>
            </p:cNvPr>
            <p:cNvSpPr/>
            <p:nvPr/>
          </p:nvSpPr>
          <p:spPr>
            <a:xfrm>
              <a:off x="1439911" y="966569"/>
              <a:ext cx="2880000" cy="14400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05398B6F-455B-01F7-6291-637EC4EADA02}"/>
                </a:ext>
              </a:extLst>
            </p:cNvPr>
            <p:cNvSpPr/>
            <p:nvPr/>
          </p:nvSpPr>
          <p:spPr>
            <a:xfrm>
              <a:off x="3598506" y="2774956"/>
              <a:ext cx="2880322" cy="14400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445083C-8DFC-53C1-A887-43C099474EBA}"/>
                </a:ext>
              </a:extLst>
            </p:cNvPr>
            <p:cNvSpPr/>
            <p:nvPr/>
          </p:nvSpPr>
          <p:spPr>
            <a:xfrm>
              <a:off x="2160230" y="1683147"/>
              <a:ext cx="2160000" cy="144000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2D195088-3C37-5D7C-B7C0-87F37CD97F69}"/>
                </a:ext>
              </a:extLst>
            </p:cNvPr>
            <p:cNvSpPr/>
            <p:nvPr/>
          </p:nvSpPr>
          <p:spPr>
            <a:xfrm>
              <a:off x="4318829" y="2402995"/>
              <a:ext cx="2160000" cy="144000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5" name="TextShape 3">
              <a:extLst>
                <a:ext uri="{FF2B5EF4-FFF2-40B4-BE49-F238E27FC236}">
                  <a16:creationId xmlns:a16="http://schemas.microsoft.com/office/drawing/2014/main" id="{22C9AF08-28CC-459A-984C-74CA6532A120}"/>
                </a:ext>
              </a:extLst>
            </p:cNvPr>
            <p:cNvSpPr txBox="1"/>
            <p:nvPr/>
          </p:nvSpPr>
          <p:spPr>
            <a:xfrm>
              <a:off x="1158973" y="3550016"/>
              <a:ext cx="306586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trike="noStrike" spc="-1" dirty="0">
                  <a:latin typeface="Lucida Sans" panose="020B0602030504020204" pitchFamily="34" charset="0"/>
                </a:rPr>
                <a:t>0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C68F2B9E-D281-D344-30AA-1EF47B27A8CF}"/>
                </a:ext>
              </a:extLst>
            </p:cNvPr>
            <p:cNvSpPr/>
            <p:nvPr/>
          </p:nvSpPr>
          <p:spPr>
            <a:xfrm>
              <a:off x="1438829" y="4092476"/>
              <a:ext cx="721399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[0,1)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A0222FD-789C-3FFC-F7C8-273D218DB41E}"/>
                </a:ext>
              </a:extLst>
            </p:cNvPr>
            <p:cNvSpPr/>
            <p:nvPr/>
          </p:nvSpPr>
          <p:spPr>
            <a:xfrm>
              <a:off x="2159913" y="4090222"/>
              <a:ext cx="143999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[1,3)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A89B381-DDE2-ADAB-C1A3-C95B9148C54B}"/>
                </a:ext>
              </a:extLst>
            </p:cNvPr>
            <p:cNvSpPr/>
            <p:nvPr/>
          </p:nvSpPr>
          <p:spPr>
            <a:xfrm>
              <a:off x="3598193" y="4091788"/>
              <a:ext cx="719998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[3,4)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5F7C927-AE8A-1B55-8BE0-BBCE43CA2757}"/>
                </a:ext>
              </a:extLst>
            </p:cNvPr>
            <p:cNvSpPr/>
            <p:nvPr/>
          </p:nvSpPr>
          <p:spPr>
            <a:xfrm>
              <a:off x="5040313" y="4089481"/>
              <a:ext cx="143851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</a:t>
              </a:r>
              <a:r>
                <a:rPr lang="en-US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5</a:t>
              </a:r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,7)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FB959EF1-9B1A-9E08-3A43-469BAF647BEE}"/>
                </a:ext>
              </a:extLst>
            </p:cNvPr>
            <p:cNvSpPr/>
            <p:nvPr/>
          </p:nvSpPr>
          <p:spPr>
            <a:xfrm>
              <a:off x="6478828" y="4091788"/>
              <a:ext cx="73700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[7,8)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3" name="TextShape 3">
              <a:extLst>
                <a:ext uri="{FF2B5EF4-FFF2-40B4-BE49-F238E27FC236}">
                  <a16:creationId xmlns:a16="http://schemas.microsoft.com/office/drawing/2014/main" id="{32F5CA81-7772-6546-67C5-2ABEA7A25339}"/>
                </a:ext>
              </a:extLst>
            </p:cNvPr>
            <p:cNvSpPr txBox="1"/>
            <p:nvPr/>
          </p:nvSpPr>
          <p:spPr>
            <a:xfrm>
              <a:off x="1060932" y="4080084"/>
              <a:ext cx="477763" cy="26735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b="0" strike="noStrike" spc="-1" dirty="0">
                  <a:latin typeface="Lucida Sans" panose="020B0602030504020204" pitchFamily="34" charset="0"/>
                </a:rPr>
                <a:t>G</a:t>
              </a:r>
              <a:r>
                <a:rPr lang="tr-TR" sz="1400" b="0" strike="noStrike" spc="-1" baseline="-25000" dirty="0">
                  <a:latin typeface="Lucida Sans" panose="020B0602030504020204" pitchFamily="34" charset="0"/>
                </a:rPr>
                <a:t>S</a:t>
              </a:r>
              <a:endParaRPr lang="tr-TR" sz="1400" b="0" strike="noStrike" spc="-1" dirty="0">
                <a:latin typeface="Lucida Sans" panose="020B0602030504020204" pitchFamily="34" charset="0"/>
              </a:endParaRP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D9EBDE-5FCB-B6AE-C436-80A254410B62}"/>
              </a:ext>
            </a:extLst>
          </p:cNvPr>
          <p:cNvSpPr/>
          <p:nvPr/>
        </p:nvSpPr>
        <p:spPr>
          <a:xfrm>
            <a:off x="4309848" y="4089481"/>
            <a:ext cx="719998" cy="267360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>
                <a:solidFill>
                  <a:schemeClr val="tx1"/>
                </a:solidFill>
                <a:latin typeface="Lucida Sans" panose="020B0602030504020204" pitchFamily="34" charset="0"/>
              </a:rPr>
              <a:t>[</a:t>
            </a:r>
            <a:r>
              <a:rPr lang="en-US" sz="1100" dirty="0">
                <a:solidFill>
                  <a:schemeClr val="tx1"/>
                </a:solidFill>
                <a:latin typeface="Lucida Sans" panose="020B0602030504020204" pitchFamily="34" charset="0"/>
              </a:rPr>
              <a:t>4</a:t>
            </a:r>
            <a:r>
              <a:rPr lang="tr-TR" sz="1100" dirty="0">
                <a:solidFill>
                  <a:schemeClr val="tx1"/>
                </a:solidFill>
                <a:latin typeface="Lucida Sans" panose="020B0602030504020204" pitchFamily="34" charset="0"/>
              </a:rPr>
              <a:t>,</a:t>
            </a:r>
            <a:r>
              <a:rPr lang="en-US" sz="1100" dirty="0">
                <a:solidFill>
                  <a:schemeClr val="tx1"/>
                </a:solidFill>
                <a:latin typeface="Lucida Sans" panose="020B0602030504020204" pitchFamily="34" charset="0"/>
              </a:rPr>
              <a:t>5</a:t>
            </a:r>
            <a:r>
              <a:rPr lang="tr-TR" sz="1100" dirty="0">
                <a:solidFill>
                  <a:schemeClr val="tx1"/>
                </a:solidFill>
                <a:latin typeface="Lucida Sans" panose="020B0602030504020204" pitchFamily="34" charset="0"/>
              </a:rPr>
              <a:t>)</a:t>
            </a:r>
            <a:endParaRPr lang="en-AT" sz="11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988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78DE46-9AFC-1D89-BBAF-727D3AF3359A}"/>
              </a:ext>
            </a:extLst>
          </p:cNvPr>
          <p:cNvGrpSpPr/>
          <p:nvPr/>
        </p:nvGrpSpPr>
        <p:grpSpPr>
          <a:xfrm>
            <a:off x="1060932" y="387003"/>
            <a:ext cx="6763577" cy="4210636"/>
            <a:chOff x="1060932" y="367380"/>
            <a:chExt cx="6763577" cy="421063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DF3A16D-DA5A-3896-B857-7DC3C30D60E4}"/>
                </a:ext>
              </a:extLst>
            </p:cNvPr>
            <p:cNvGrpSpPr/>
            <p:nvPr/>
          </p:nvGrpSpPr>
          <p:grpSpPr>
            <a:xfrm>
              <a:off x="1079872" y="367380"/>
              <a:ext cx="6744637" cy="3676699"/>
              <a:chOff x="1079872" y="1807540"/>
              <a:chExt cx="6744637" cy="3676699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0E60360-9D89-7EB5-17BA-763646B80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0149" y="2815652"/>
                <a:ext cx="1440164" cy="0"/>
              </a:xfrm>
              <a:prstGeom prst="line">
                <a:avLst/>
              </a:prstGeom>
              <a:ln w="76200">
                <a:solidFill>
                  <a:srgbClr val="0070C0">
                    <a:alpha val="67000"/>
                  </a:srgbClr>
                </a:solidFill>
                <a:prstDash val="sysDot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EFC53A-5D8B-24CC-2BD8-75F2FB4ED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3" y="3915395"/>
                <a:ext cx="2160239" cy="0"/>
              </a:xfrm>
              <a:prstGeom prst="line">
                <a:avLst/>
              </a:prstGeom>
              <a:ln w="76200" cmpd="sng">
                <a:solidFill>
                  <a:srgbClr val="0070C0">
                    <a:alpha val="67000"/>
                  </a:srgbClr>
                </a:solidFill>
                <a:prstDash val="sysDot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55CB1F4-61C6-2141-A84F-079E3F924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3915395"/>
                <a:ext cx="1440157" cy="0"/>
              </a:xfrm>
              <a:prstGeom prst="line">
                <a:avLst/>
              </a:prstGeom>
              <a:ln w="76200">
                <a:solidFill>
                  <a:srgbClr val="FF0000">
                    <a:alpha val="67000"/>
                  </a:srgbClr>
                </a:solidFill>
                <a:prstDash val="dash"/>
                <a:head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77F74CA-52B5-B1AC-B70A-DD31E468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72" y="2812166"/>
                <a:ext cx="2160239" cy="0"/>
              </a:xfrm>
              <a:prstGeom prst="line">
                <a:avLst/>
              </a:prstGeom>
              <a:ln w="76200">
                <a:solidFill>
                  <a:srgbClr val="FF0000">
                    <a:alpha val="67000"/>
                  </a:srgbClr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0C59FA4-91C1-6E57-752A-BA926C4D5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1" y="4275435"/>
                <a:ext cx="2175522" cy="0"/>
              </a:xfrm>
              <a:prstGeom prst="line">
                <a:avLst/>
              </a:prstGeom>
              <a:ln w="76200">
                <a:solidFill>
                  <a:srgbClr val="FF0000">
                    <a:alpha val="67000"/>
                  </a:srgbClr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D8A78CE-7BF3-66EF-9136-F15B60642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1" y="2115195"/>
                <a:ext cx="0" cy="324036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D6A0A884-FDF2-186A-7C0A-DB921C81D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9872" y="4975892"/>
                <a:ext cx="6552728" cy="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Shape 3">
                <a:extLst>
                  <a:ext uri="{FF2B5EF4-FFF2-40B4-BE49-F238E27FC236}">
                    <a16:creationId xmlns:a16="http://schemas.microsoft.com/office/drawing/2014/main" id="{E80AD450-2C30-67FF-E557-347A1845989F}"/>
                  </a:ext>
                </a:extLst>
              </p:cNvPr>
              <p:cNvSpPr txBox="1"/>
              <p:nvPr/>
            </p:nvSpPr>
            <p:spPr>
              <a:xfrm>
                <a:off x="1146521" y="233888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83" name="TextShape 3">
                <a:extLst>
                  <a:ext uri="{FF2B5EF4-FFF2-40B4-BE49-F238E27FC236}">
                    <a16:creationId xmlns:a16="http://schemas.microsoft.com/office/drawing/2014/main" id="{8B072C30-CD67-3E10-2EDA-E88137843BAA}"/>
                  </a:ext>
                </a:extLst>
              </p:cNvPr>
              <p:cNvSpPr txBox="1"/>
              <p:nvPr/>
            </p:nvSpPr>
            <p:spPr>
              <a:xfrm>
                <a:off x="1146521" y="2699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en-US" sz="1400" b="0" strike="noStrike" spc="-1" dirty="0">
                    <a:latin typeface="Lucida Sans" panose="020B0602030504020204" pitchFamily="34" charset="0"/>
                  </a:rPr>
                  <a:t>1</a:t>
                </a:r>
                <a:endParaRPr lang="tr-TR" sz="14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84" name="TextShape 3">
                <a:extLst>
                  <a:ext uri="{FF2B5EF4-FFF2-40B4-BE49-F238E27FC236}">
                    <a16:creationId xmlns:a16="http://schemas.microsoft.com/office/drawing/2014/main" id="{74477046-B782-A79C-9E81-555ED6E71741}"/>
                  </a:ext>
                </a:extLst>
              </p:cNvPr>
              <p:cNvSpPr txBox="1"/>
              <p:nvPr/>
            </p:nvSpPr>
            <p:spPr>
              <a:xfrm>
                <a:off x="1146521" y="3779047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5" name="TextShape 3">
                <a:extLst>
                  <a:ext uri="{FF2B5EF4-FFF2-40B4-BE49-F238E27FC236}">
                    <a16:creationId xmlns:a16="http://schemas.microsoft.com/office/drawing/2014/main" id="{565DE3E7-2A7A-5858-BA2F-A2E9BBBF1AC6}"/>
                  </a:ext>
                </a:extLst>
              </p:cNvPr>
              <p:cNvSpPr txBox="1"/>
              <p:nvPr/>
            </p:nvSpPr>
            <p:spPr>
              <a:xfrm>
                <a:off x="1146521" y="413908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6" name="TextShape 3">
                <a:extLst>
                  <a:ext uri="{FF2B5EF4-FFF2-40B4-BE49-F238E27FC236}">
                    <a16:creationId xmlns:a16="http://schemas.microsoft.com/office/drawing/2014/main" id="{CDF03088-656D-3C08-23C8-4C6033ED3667}"/>
                  </a:ext>
                </a:extLst>
              </p:cNvPr>
              <p:cNvSpPr txBox="1"/>
              <p:nvPr/>
            </p:nvSpPr>
            <p:spPr>
              <a:xfrm>
                <a:off x="2006697" y="5211540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1</a:t>
                </a:r>
              </a:p>
            </p:txBody>
          </p:sp>
          <p:sp>
            <p:nvSpPr>
              <p:cNvPr id="87" name="TextShape 3">
                <a:extLst>
                  <a:ext uri="{FF2B5EF4-FFF2-40B4-BE49-F238E27FC236}">
                    <a16:creationId xmlns:a16="http://schemas.microsoft.com/office/drawing/2014/main" id="{7C9AA531-E20F-D6D9-5A6D-103FBF68A817}"/>
                  </a:ext>
                </a:extLst>
              </p:cNvPr>
              <p:cNvSpPr txBox="1"/>
              <p:nvPr/>
            </p:nvSpPr>
            <p:spPr>
              <a:xfrm>
                <a:off x="2726775" y="5211540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8" name="TextShape 3">
                <a:extLst>
                  <a:ext uri="{FF2B5EF4-FFF2-40B4-BE49-F238E27FC236}">
                    <a16:creationId xmlns:a16="http://schemas.microsoft.com/office/drawing/2014/main" id="{C3E7C376-519A-0C9E-50D9-71D9D3D55B33}"/>
                  </a:ext>
                </a:extLst>
              </p:cNvPr>
              <p:cNvSpPr txBox="1"/>
              <p:nvPr/>
            </p:nvSpPr>
            <p:spPr>
              <a:xfrm>
                <a:off x="3446856" y="5211540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9" name="TextShape 3">
                <a:extLst>
                  <a:ext uri="{FF2B5EF4-FFF2-40B4-BE49-F238E27FC236}">
                    <a16:creationId xmlns:a16="http://schemas.microsoft.com/office/drawing/2014/main" id="{99513FCC-F398-5266-8C35-0A20D144B781}"/>
                  </a:ext>
                </a:extLst>
              </p:cNvPr>
              <p:cNvSpPr txBox="1"/>
              <p:nvPr/>
            </p:nvSpPr>
            <p:spPr>
              <a:xfrm>
                <a:off x="4166937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4</a:t>
                </a:r>
              </a:p>
            </p:txBody>
          </p:sp>
          <p:sp>
            <p:nvSpPr>
              <p:cNvPr id="90" name="TextShape 3">
                <a:extLst>
                  <a:ext uri="{FF2B5EF4-FFF2-40B4-BE49-F238E27FC236}">
                    <a16:creationId xmlns:a16="http://schemas.microsoft.com/office/drawing/2014/main" id="{6924E032-ABE4-B6E6-CEE7-BAB454F48289}"/>
                  </a:ext>
                </a:extLst>
              </p:cNvPr>
              <p:cNvSpPr txBox="1"/>
              <p:nvPr/>
            </p:nvSpPr>
            <p:spPr>
              <a:xfrm>
                <a:off x="4887015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91" name="TextShape 3">
                <a:extLst>
                  <a:ext uri="{FF2B5EF4-FFF2-40B4-BE49-F238E27FC236}">
                    <a16:creationId xmlns:a16="http://schemas.microsoft.com/office/drawing/2014/main" id="{FE34CF02-AB0F-C82D-9EC3-258478BB06D6}"/>
                  </a:ext>
                </a:extLst>
              </p:cNvPr>
              <p:cNvSpPr txBox="1"/>
              <p:nvPr/>
            </p:nvSpPr>
            <p:spPr>
              <a:xfrm>
                <a:off x="5607093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6</a:t>
                </a:r>
              </a:p>
            </p:txBody>
          </p:sp>
          <p:sp>
            <p:nvSpPr>
              <p:cNvPr id="92" name="TextShape 3">
                <a:extLst>
                  <a:ext uri="{FF2B5EF4-FFF2-40B4-BE49-F238E27FC236}">
                    <a16:creationId xmlns:a16="http://schemas.microsoft.com/office/drawing/2014/main" id="{147DFAFD-F147-7932-6916-B060C6CD0BC7}"/>
                  </a:ext>
                </a:extLst>
              </p:cNvPr>
              <p:cNvSpPr txBox="1"/>
              <p:nvPr/>
            </p:nvSpPr>
            <p:spPr>
              <a:xfrm>
                <a:off x="6327174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93" name="TextShape 3">
                <a:extLst>
                  <a:ext uri="{FF2B5EF4-FFF2-40B4-BE49-F238E27FC236}">
                    <a16:creationId xmlns:a16="http://schemas.microsoft.com/office/drawing/2014/main" id="{2D25DDB8-12E2-0E65-7E43-CDBC320D9BF0}"/>
                  </a:ext>
                </a:extLst>
              </p:cNvPr>
              <p:cNvSpPr txBox="1"/>
              <p:nvPr/>
            </p:nvSpPr>
            <p:spPr>
              <a:xfrm>
                <a:off x="7047255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8</a:t>
                </a:r>
              </a:p>
            </p:txBody>
          </p:sp>
          <p:sp>
            <p:nvSpPr>
              <p:cNvPr id="94" name="TextShape 3">
                <a:extLst>
                  <a:ext uri="{FF2B5EF4-FFF2-40B4-BE49-F238E27FC236}">
                    <a16:creationId xmlns:a16="http://schemas.microsoft.com/office/drawing/2014/main" id="{1EACA767-AE9E-5DD8-4A79-3536FDB4DA31}"/>
                  </a:ext>
                </a:extLst>
              </p:cNvPr>
              <p:cNvSpPr txBox="1"/>
              <p:nvPr/>
            </p:nvSpPr>
            <p:spPr>
              <a:xfrm flipH="1">
                <a:off x="7608486" y="4857477"/>
                <a:ext cx="21602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t</a:t>
                </a:r>
              </a:p>
            </p:txBody>
          </p:sp>
          <p:sp>
            <p:nvSpPr>
              <p:cNvPr id="95" name="TextShape 3">
                <a:extLst>
                  <a:ext uri="{FF2B5EF4-FFF2-40B4-BE49-F238E27FC236}">
                    <a16:creationId xmlns:a16="http://schemas.microsoft.com/office/drawing/2014/main" id="{834B2CBD-1FBF-8829-157C-E481CFEF12F0}"/>
                  </a:ext>
                </a:extLst>
              </p:cNvPr>
              <p:cNvSpPr txBox="1"/>
              <p:nvPr/>
            </p:nvSpPr>
            <p:spPr>
              <a:xfrm>
                <a:off x="1223889" y="1807540"/>
                <a:ext cx="576064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400" b="0" strike="noStrike" spc="-1" baseline="-25000" dirty="0">
                    <a:latin typeface="Lucida Sans" panose="020B0602030504020204" pitchFamily="34" charset="0"/>
                  </a:rPr>
                  <a:t>i</a:t>
                </a:r>
                <a:r>
                  <a:rPr lang="tr-TR" sz="1400" b="0" strike="noStrike" spc="-1" dirty="0">
                    <a:latin typeface="Lucida Sans" panose="020B0602030504020204" pitchFamily="34" charset="0"/>
                  </a:rPr>
                  <a:t>(t)</a:t>
                </a:r>
              </a:p>
            </p:txBody>
          </p:sp>
          <p:sp>
            <p:nvSpPr>
              <p:cNvPr id="97" name="TextShape 3">
                <a:extLst>
                  <a:ext uri="{FF2B5EF4-FFF2-40B4-BE49-F238E27FC236}">
                    <a16:creationId xmlns:a16="http://schemas.microsoft.com/office/drawing/2014/main" id="{1D8FD680-3E04-B131-CE6C-9D68F2035E0F}"/>
                  </a:ext>
                </a:extLst>
              </p:cNvPr>
              <p:cNvSpPr txBox="1"/>
              <p:nvPr/>
            </p:nvSpPr>
            <p:spPr>
              <a:xfrm>
                <a:off x="7055270" y="3673076"/>
                <a:ext cx="386350" cy="254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b="0" strike="noStrike" spc="-1" baseline="-25000" dirty="0">
                    <a:latin typeface="Lucida Sans" panose="020B0602030504020204" pitchFamily="34" charset="0"/>
                  </a:rPr>
                  <a:t>1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98" name="TextShape 3">
                <a:extLst>
                  <a:ext uri="{FF2B5EF4-FFF2-40B4-BE49-F238E27FC236}">
                    <a16:creationId xmlns:a16="http://schemas.microsoft.com/office/drawing/2014/main" id="{261995F8-66B4-27A4-2322-3525965F8EAB}"/>
                  </a:ext>
                </a:extLst>
              </p:cNvPr>
              <p:cNvSpPr txBox="1"/>
              <p:nvPr/>
            </p:nvSpPr>
            <p:spPr>
              <a:xfrm>
                <a:off x="7068424" y="4038920"/>
                <a:ext cx="360041" cy="248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spc="-1" baseline="-25000" dirty="0">
                    <a:latin typeface="Lucida Sans" panose="020B0602030504020204" pitchFamily="34" charset="0"/>
                  </a:rPr>
                  <a:t>2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0338EBFA-2A79-99A9-0619-2AD310544EBB}"/>
                </a:ext>
              </a:extLst>
            </p:cNvPr>
            <p:cNvSpPr/>
            <p:nvPr/>
          </p:nvSpPr>
          <p:spPr>
            <a:xfrm>
              <a:off x="1439911" y="1303500"/>
              <a:ext cx="2880000" cy="144000"/>
            </a:xfrm>
            <a:prstGeom prst="roundRect">
              <a:avLst/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05398B6F-455B-01F7-6291-637EC4EADA02}"/>
                </a:ext>
              </a:extLst>
            </p:cNvPr>
            <p:cNvSpPr/>
            <p:nvPr/>
          </p:nvSpPr>
          <p:spPr>
            <a:xfrm>
              <a:off x="3598506" y="2774956"/>
              <a:ext cx="2880322" cy="14400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445083C-8DFC-53C1-A887-43C099474EBA}"/>
                </a:ext>
              </a:extLst>
            </p:cNvPr>
            <p:cNvSpPr/>
            <p:nvPr/>
          </p:nvSpPr>
          <p:spPr>
            <a:xfrm>
              <a:off x="2160230" y="1303484"/>
              <a:ext cx="2160000" cy="144000"/>
            </a:xfrm>
            <a:prstGeom prst="roundRect">
              <a:avLst/>
            </a:prstGeom>
            <a:solidFill>
              <a:srgbClr val="0070C0">
                <a:alpha val="33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2D195088-3C37-5D7C-B7C0-87F37CD97F69}"/>
                </a:ext>
              </a:extLst>
            </p:cNvPr>
            <p:cNvSpPr/>
            <p:nvPr/>
          </p:nvSpPr>
          <p:spPr>
            <a:xfrm>
              <a:off x="4318829" y="2402995"/>
              <a:ext cx="2160000" cy="14400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5" name="TextShape 3">
              <a:extLst>
                <a:ext uri="{FF2B5EF4-FFF2-40B4-BE49-F238E27FC236}">
                  <a16:creationId xmlns:a16="http://schemas.microsoft.com/office/drawing/2014/main" id="{22C9AF08-28CC-459A-984C-74CA6532A120}"/>
                </a:ext>
              </a:extLst>
            </p:cNvPr>
            <p:cNvSpPr txBox="1"/>
            <p:nvPr/>
          </p:nvSpPr>
          <p:spPr>
            <a:xfrm>
              <a:off x="1158973" y="3550016"/>
              <a:ext cx="306586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trike="noStrike" spc="-1" dirty="0">
                  <a:latin typeface="Lucida Sans" panose="020B0602030504020204" pitchFamily="34" charset="0"/>
                </a:rPr>
                <a:t>0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C68F2B9E-D281-D344-30AA-1EF47B27A8CF}"/>
                </a:ext>
              </a:extLst>
            </p:cNvPr>
            <p:cNvSpPr/>
            <p:nvPr/>
          </p:nvSpPr>
          <p:spPr>
            <a:xfrm>
              <a:off x="1438829" y="4308501"/>
              <a:ext cx="721399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[0,1)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A0222FD-789C-3FFC-F7C8-273D218DB41E}"/>
                </a:ext>
              </a:extLst>
            </p:cNvPr>
            <p:cNvSpPr/>
            <p:nvPr/>
          </p:nvSpPr>
          <p:spPr>
            <a:xfrm>
              <a:off x="2158512" y="4310656"/>
              <a:ext cx="143999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[1,3)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A89B381-DDE2-ADAB-C1A3-C95B9148C54B}"/>
                </a:ext>
              </a:extLst>
            </p:cNvPr>
            <p:cNvSpPr/>
            <p:nvPr/>
          </p:nvSpPr>
          <p:spPr>
            <a:xfrm>
              <a:off x="3598193" y="4307813"/>
              <a:ext cx="719998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[3,4)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5F7C927-AE8A-1B55-8BE0-BBCE43CA2757}"/>
                </a:ext>
              </a:extLst>
            </p:cNvPr>
            <p:cNvSpPr/>
            <p:nvPr/>
          </p:nvSpPr>
          <p:spPr>
            <a:xfrm>
              <a:off x="4316473" y="4307813"/>
              <a:ext cx="216235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[4,7)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FB959EF1-9B1A-9E08-3A43-469BAF647BEE}"/>
                </a:ext>
              </a:extLst>
            </p:cNvPr>
            <p:cNvSpPr/>
            <p:nvPr/>
          </p:nvSpPr>
          <p:spPr>
            <a:xfrm>
              <a:off x="6478828" y="4307813"/>
              <a:ext cx="73700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[7,8)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3" name="TextShape 3">
              <a:extLst>
                <a:ext uri="{FF2B5EF4-FFF2-40B4-BE49-F238E27FC236}">
                  <a16:creationId xmlns:a16="http://schemas.microsoft.com/office/drawing/2014/main" id="{32F5CA81-7772-6546-67C5-2ABEA7A25339}"/>
                </a:ext>
              </a:extLst>
            </p:cNvPr>
            <p:cNvSpPr txBox="1"/>
            <p:nvPr/>
          </p:nvSpPr>
          <p:spPr>
            <a:xfrm>
              <a:off x="1060932" y="4080084"/>
              <a:ext cx="477763" cy="26735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b="0" strike="noStrike" spc="-1" dirty="0">
                  <a:latin typeface="Lucida Sans" panose="020B0602030504020204" pitchFamily="34" charset="0"/>
                </a:rPr>
                <a:t>G</a:t>
              </a:r>
              <a:r>
                <a:rPr lang="tr-TR" sz="1400" b="0" strike="noStrike" spc="-1" baseline="-25000" dirty="0">
                  <a:latin typeface="Lucida Sans" panose="020B0602030504020204" pitchFamily="34" charset="0"/>
                </a:rPr>
                <a:t>S</a:t>
              </a:r>
              <a:endParaRPr lang="tr-TR" sz="1400" b="0" strike="noStrike" spc="-1" dirty="0">
                <a:latin typeface="Lucida Sans" panose="020B0602030504020204" pitchFamily="34" charset="0"/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2FA437-3F6F-C944-C8D4-1500BBFAB199}"/>
              </a:ext>
            </a:extLst>
          </p:cNvPr>
          <p:cNvCxnSpPr>
            <a:cxnSpLocks/>
          </p:cNvCxnSpPr>
          <p:nvPr/>
        </p:nvCxnSpPr>
        <p:spPr>
          <a:xfrm>
            <a:off x="1437954" y="3555355"/>
            <a:ext cx="2160239" cy="0"/>
          </a:xfrm>
          <a:prstGeom prst="line">
            <a:avLst/>
          </a:prstGeom>
          <a:ln w="76200" cmpd="sng">
            <a:solidFill>
              <a:srgbClr val="0070C0">
                <a:alpha val="67000"/>
              </a:srgb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5713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E8B080-97F5-166F-EDD0-41CD956B0E9A}"/>
              </a:ext>
            </a:extLst>
          </p:cNvPr>
          <p:cNvGrpSpPr/>
          <p:nvPr/>
        </p:nvGrpSpPr>
        <p:grpSpPr>
          <a:xfrm>
            <a:off x="294706" y="0"/>
            <a:ext cx="6730804" cy="5139531"/>
            <a:chOff x="294706" y="0"/>
            <a:chExt cx="6730804" cy="5139531"/>
          </a:xfrm>
        </p:grpSpPr>
        <p:graphicFrame>
          <p:nvGraphicFramePr>
            <p:cNvPr id="41" name="Table 1"/>
            <p:cNvGraphicFramePr/>
            <p:nvPr>
              <p:extLst>
                <p:ext uri="{D42A27DB-BD31-4B8C-83A1-F6EECF244321}">
                  <p14:modId xmlns:p14="http://schemas.microsoft.com/office/powerpoint/2010/main" val="1503287311"/>
                </p:ext>
              </p:extLst>
            </p:nvPr>
          </p:nvGraphicFramePr>
          <p:xfrm>
            <a:off x="719832" y="267825"/>
            <a:ext cx="5936078" cy="100584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2656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55544">
                    <a:extLst>
                      <a:ext uri="{9D8B030D-6E8A-4147-A177-3AD203B41FA5}">
                        <a16:colId xmlns:a16="http://schemas.microsoft.com/office/drawing/2014/main" val="1732260654"/>
                      </a:ext>
                    </a:extLst>
                  </a:gridCol>
                  <a:gridCol w="694713">
                    <a:extLst>
                      <a:ext uri="{9D8B030D-6E8A-4147-A177-3AD203B41FA5}">
                        <a16:colId xmlns:a16="http://schemas.microsoft.com/office/drawing/2014/main" val="4033637158"/>
                      </a:ext>
                    </a:extLst>
                  </a:gridCol>
                  <a:gridCol w="654931">
                    <a:extLst>
                      <a:ext uri="{9D8B030D-6E8A-4147-A177-3AD203B41FA5}">
                        <a16:colId xmlns:a16="http://schemas.microsoft.com/office/drawing/2014/main" val="1705362943"/>
                      </a:ext>
                    </a:extLst>
                  </a:gridCol>
                  <a:gridCol w="672399">
                    <a:extLst>
                      <a:ext uri="{9D8B030D-6E8A-4147-A177-3AD203B41FA5}">
                        <a16:colId xmlns:a16="http://schemas.microsoft.com/office/drawing/2014/main" val="2668137148"/>
                      </a:ext>
                    </a:extLst>
                  </a:gridCol>
                  <a:gridCol w="689867">
                    <a:extLst>
                      <a:ext uri="{9D8B030D-6E8A-4147-A177-3AD203B41FA5}">
                        <a16:colId xmlns:a16="http://schemas.microsoft.com/office/drawing/2014/main" val="3268386636"/>
                      </a:ext>
                    </a:extLst>
                  </a:gridCol>
                  <a:gridCol w="578298">
                    <a:extLst>
                      <a:ext uri="{9D8B030D-6E8A-4147-A177-3AD203B41FA5}">
                        <a16:colId xmlns:a16="http://schemas.microsoft.com/office/drawing/2014/main" val="532468388"/>
                      </a:ext>
                    </a:extLst>
                  </a:gridCol>
                </a:tblGrid>
                <a:tr h="29759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2⋅5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5⋅3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97591">
                  <a:tc rowSpan="2"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>
                            <a:latin typeface="Lucida Sans" panose="020B0602030504020204" pitchFamily="34" charset="0"/>
                          </a:rPr>
                          <a:t>3⋅7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97591">
                  <a:tc vMerge="1">
                    <a:txBody>
                      <a:bodyPr/>
                      <a:lstStyle/>
                      <a:p>
                        <a:pPr algn="ctr"/>
                        <a:endParaRPr lang="en-US" sz="1600" b="0" strike="noStrike" spc="-1" baseline="-250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7⋅2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vMerge="1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66502"/>
                    </a:ext>
                  </a:extLst>
                </a:tr>
              </a:tbl>
            </a:graphicData>
          </a:graphic>
        </p:graphicFrame>
        <p:sp>
          <p:nvSpPr>
            <p:cNvPr id="43" name="TextShape 3"/>
            <p:cNvSpPr txBox="1"/>
            <p:nvPr/>
          </p:nvSpPr>
          <p:spPr>
            <a:xfrm>
              <a:off x="294706" y="385257"/>
              <a:ext cx="459720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(a)</a:t>
              </a:r>
            </a:p>
          </p:txBody>
        </p:sp>
        <p:sp>
          <p:nvSpPr>
            <p:cNvPr id="44" name="TextShape 4"/>
            <p:cNvSpPr txBox="1"/>
            <p:nvPr/>
          </p:nvSpPr>
          <p:spPr>
            <a:xfrm>
              <a:off x="294706" y="1922256"/>
              <a:ext cx="497184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(b)</a:t>
              </a:r>
            </a:p>
          </p:txBody>
        </p:sp>
        <p:sp>
          <p:nvSpPr>
            <p:cNvPr id="4" name="TextShape 3">
              <a:extLst>
                <a:ext uri="{FF2B5EF4-FFF2-40B4-BE49-F238E27FC236}">
                  <a16:creationId xmlns:a16="http://schemas.microsoft.com/office/drawing/2014/main" id="{5EA14E3F-ACB7-EBCA-B87C-AD9097480FFC}"/>
                </a:ext>
              </a:extLst>
            </p:cNvPr>
            <p:cNvSpPr txBox="1"/>
            <p:nvPr/>
          </p:nvSpPr>
          <p:spPr>
            <a:xfrm>
              <a:off x="503808" y="0"/>
              <a:ext cx="6521702" cy="22976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b="0" strike="noStrike" spc="-1" dirty="0">
                  <a:latin typeface="Lucida Sans" panose="020B0602030504020204" pitchFamily="34" charset="0"/>
                </a:rPr>
                <a:t>           0             1                     3          4                                  7         8</a:t>
              </a:r>
              <a:endParaRPr lang="en-US" sz="1400" b="0" strike="noStrike" spc="-1" dirty="0">
                <a:latin typeface="Lucida Sans" panose="020B0602030504020204" pitchFamily="34" charset="0"/>
              </a:endParaRPr>
            </a:p>
          </p:txBody>
        </p:sp>
        <p:graphicFrame>
          <p:nvGraphicFramePr>
            <p:cNvPr id="6" name="Table 1">
              <a:extLst>
                <a:ext uri="{FF2B5EF4-FFF2-40B4-BE49-F238E27FC236}">
                  <a16:creationId xmlns:a16="http://schemas.microsoft.com/office/drawing/2014/main" id="{7FA79F90-87A9-EDB1-6759-B3FFEAE5409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9902208"/>
                </p:ext>
              </p:extLst>
            </p:nvPr>
          </p:nvGraphicFramePr>
          <p:xfrm>
            <a:off x="710768" y="1549395"/>
            <a:ext cx="5936078" cy="164592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2656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55544">
                    <a:extLst>
                      <a:ext uri="{9D8B030D-6E8A-4147-A177-3AD203B41FA5}">
                        <a16:colId xmlns:a16="http://schemas.microsoft.com/office/drawing/2014/main" val="1732260654"/>
                      </a:ext>
                    </a:extLst>
                  </a:gridCol>
                  <a:gridCol w="694713">
                    <a:extLst>
                      <a:ext uri="{9D8B030D-6E8A-4147-A177-3AD203B41FA5}">
                        <a16:colId xmlns:a16="http://schemas.microsoft.com/office/drawing/2014/main" val="4033637158"/>
                      </a:ext>
                    </a:extLst>
                  </a:gridCol>
                  <a:gridCol w="654931">
                    <a:extLst>
                      <a:ext uri="{9D8B030D-6E8A-4147-A177-3AD203B41FA5}">
                        <a16:colId xmlns:a16="http://schemas.microsoft.com/office/drawing/2014/main" val="1705362943"/>
                      </a:ext>
                    </a:extLst>
                  </a:gridCol>
                  <a:gridCol w="672399">
                    <a:extLst>
                      <a:ext uri="{9D8B030D-6E8A-4147-A177-3AD203B41FA5}">
                        <a16:colId xmlns:a16="http://schemas.microsoft.com/office/drawing/2014/main" val="2668137148"/>
                      </a:ext>
                    </a:extLst>
                  </a:gridCol>
                  <a:gridCol w="689867">
                    <a:extLst>
                      <a:ext uri="{9D8B030D-6E8A-4147-A177-3AD203B41FA5}">
                        <a16:colId xmlns:a16="http://schemas.microsoft.com/office/drawing/2014/main" val="3268386636"/>
                      </a:ext>
                    </a:extLst>
                  </a:gridCol>
                  <a:gridCol w="578298">
                    <a:extLst>
                      <a:ext uri="{9D8B030D-6E8A-4147-A177-3AD203B41FA5}">
                        <a16:colId xmlns:a16="http://schemas.microsoft.com/office/drawing/2014/main" val="532468388"/>
                      </a:ext>
                    </a:extLst>
                  </a:gridCol>
                </a:tblGrid>
                <a:tr h="166619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2⋅5</a:t>
                        </a:r>
                        <a:endParaRPr lang="en-AT" sz="1600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2⋅5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5</a:t>
                        </a:r>
                        <a:endParaRPr lang="en-AT" sz="1600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5⋅3</a:t>
                        </a:r>
                        <a:endParaRPr lang="en-AT" dirty="0"/>
                      </a:p>
                    </a:txBody>
                    <a:tcPr marL="90000" marR="90000"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3478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3⋅7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3⋅7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3⋅7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3⋅7⋅2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7⋅2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7⋅2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8" name="Table 1">
              <a:extLst>
                <a:ext uri="{FF2B5EF4-FFF2-40B4-BE49-F238E27FC236}">
                  <a16:creationId xmlns:a16="http://schemas.microsoft.com/office/drawing/2014/main" id="{5C0BA38C-3446-6422-C262-6304A92D946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74094880"/>
                </p:ext>
              </p:extLst>
            </p:nvPr>
          </p:nvGraphicFramePr>
          <p:xfrm>
            <a:off x="710768" y="3493611"/>
            <a:ext cx="5936078" cy="164592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2656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55544">
                    <a:extLst>
                      <a:ext uri="{9D8B030D-6E8A-4147-A177-3AD203B41FA5}">
                        <a16:colId xmlns:a16="http://schemas.microsoft.com/office/drawing/2014/main" val="1732260654"/>
                      </a:ext>
                    </a:extLst>
                  </a:gridCol>
                  <a:gridCol w="694713">
                    <a:extLst>
                      <a:ext uri="{9D8B030D-6E8A-4147-A177-3AD203B41FA5}">
                        <a16:colId xmlns:a16="http://schemas.microsoft.com/office/drawing/2014/main" val="4033637158"/>
                      </a:ext>
                    </a:extLst>
                  </a:gridCol>
                  <a:gridCol w="654931">
                    <a:extLst>
                      <a:ext uri="{9D8B030D-6E8A-4147-A177-3AD203B41FA5}">
                        <a16:colId xmlns:a16="http://schemas.microsoft.com/office/drawing/2014/main" val="1705362943"/>
                      </a:ext>
                    </a:extLst>
                  </a:gridCol>
                  <a:gridCol w="672399">
                    <a:extLst>
                      <a:ext uri="{9D8B030D-6E8A-4147-A177-3AD203B41FA5}">
                        <a16:colId xmlns:a16="http://schemas.microsoft.com/office/drawing/2014/main" val="2668137148"/>
                      </a:ext>
                    </a:extLst>
                  </a:gridCol>
                  <a:gridCol w="689867">
                    <a:extLst>
                      <a:ext uri="{9D8B030D-6E8A-4147-A177-3AD203B41FA5}">
                        <a16:colId xmlns:a16="http://schemas.microsoft.com/office/drawing/2014/main" val="3268386636"/>
                      </a:ext>
                    </a:extLst>
                  </a:gridCol>
                  <a:gridCol w="578298">
                    <a:extLst>
                      <a:ext uri="{9D8B030D-6E8A-4147-A177-3AD203B41FA5}">
                        <a16:colId xmlns:a16="http://schemas.microsoft.com/office/drawing/2014/main" val="532468388"/>
                      </a:ext>
                    </a:extLst>
                  </a:gridCol>
                </a:tblGrid>
                <a:tr h="166619"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baseline="0" dirty="0">
                            <a:latin typeface="Lucida Sans" panose="020B0602030504020204" pitchFamily="34" charset="0"/>
                          </a:rPr>
                          <a:t>p</a:t>
                        </a:r>
                        <a:endParaRPr lang="en-US" sz="1600" b="0" strike="noStrike" spc="-1" baseline="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0⋅1</a:t>
                        </a:r>
                        <a:endParaRPr lang="en-AT" sz="1600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0⋅1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  <a:endParaRPr lang="en-AT" sz="1600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1⋅0</a:t>
                        </a:r>
                        <a:endParaRPr lang="en-AT" dirty="0"/>
                      </a:p>
                    </a:txBody>
                    <a:tcPr marL="90000" marR="90000"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34781"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baseline="0" dirty="0">
                            <a:latin typeface="Lucida Sans" panose="020B0602030504020204" pitchFamily="34" charset="0"/>
                          </a:rPr>
                          <a:t>q</a:t>
                        </a:r>
                        <a:endParaRPr lang="en-US" sz="1600" b="0" strike="noStrike" spc="-1" baseline="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0⋅1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0⋅1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0⋅1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0⋅1⋅0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1⋅0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1⋅0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10" name="TextShape 4">
              <a:extLst>
                <a:ext uri="{FF2B5EF4-FFF2-40B4-BE49-F238E27FC236}">
                  <a16:creationId xmlns:a16="http://schemas.microsoft.com/office/drawing/2014/main" id="{43A2D5B0-E769-5D6C-B9E8-731DB6884992}"/>
                </a:ext>
              </a:extLst>
            </p:cNvPr>
            <p:cNvSpPr txBox="1"/>
            <p:nvPr/>
          </p:nvSpPr>
          <p:spPr>
            <a:xfrm>
              <a:off x="298451" y="3877067"/>
              <a:ext cx="497184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c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)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682DFE-1BE6-F6EC-8224-D521A52CB415}"/>
              </a:ext>
            </a:extLst>
          </p:cNvPr>
          <p:cNvSpPr/>
          <p:nvPr/>
        </p:nvSpPr>
        <p:spPr>
          <a:xfrm>
            <a:off x="7081036" y="891059"/>
            <a:ext cx="2880000" cy="144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625591-C19B-AF67-81A6-B54CA68BC88F}"/>
              </a:ext>
            </a:extLst>
          </p:cNvPr>
          <p:cNvSpPr/>
          <p:nvPr/>
        </p:nvSpPr>
        <p:spPr>
          <a:xfrm>
            <a:off x="7053018" y="1549395"/>
            <a:ext cx="2883840" cy="144000"/>
          </a:xfrm>
          <a:prstGeom prst="round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E8B080-97F5-166F-EDD0-41CD956B0E9A}"/>
              </a:ext>
            </a:extLst>
          </p:cNvPr>
          <p:cNvGrpSpPr/>
          <p:nvPr/>
        </p:nvGrpSpPr>
        <p:grpSpPr>
          <a:xfrm>
            <a:off x="215776" y="690801"/>
            <a:ext cx="6809734" cy="1637931"/>
            <a:chOff x="215776" y="0"/>
            <a:chExt cx="6809734" cy="1637931"/>
          </a:xfrm>
        </p:grpSpPr>
        <p:graphicFrame>
          <p:nvGraphicFramePr>
            <p:cNvPr id="41" name="Table 1"/>
            <p:cNvGraphicFramePr/>
            <p:nvPr>
              <p:extLst>
                <p:ext uri="{D42A27DB-BD31-4B8C-83A1-F6EECF244321}">
                  <p14:modId xmlns:p14="http://schemas.microsoft.com/office/powerpoint/2010/main" val="2984363207"/>
                </p:ext>
              </p:extLst>
            </p:nvPr>
          </p:nvGraphicFramePr>
          <p:xfrm>
            <a:off x="719832" y="267825"/>
            <a:ext cx="6029312" cy="1370106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631010376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1589198278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317427843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1950255188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3739984381"/>
                      </a:ext>
                    </a:extLst>
                  </a:gridCol>
                </a:tblGrid>
                <a:tr h="191186">
                  <a:tc rowSpan="2">
                    <a:txBody>
                      <a:bodyPr/>
                      <a:lstStyle/>
                      <a:p>
                        <a:pPr algn="ctr"/>
                        <a:endParaRPr lang="en-US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⋅1</a:t>
                        </a:r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endParaRPr lang="en-US" sz="900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 v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⋅0</a:t>
                        </a:r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v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403030679"/>
                    </a:ext>
                  </a:extLst>
                </a:tr>
                <a:tr h="349773">
                  <a:tc rowSpan="2"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endParaRPr lang="en-US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0⋅1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49773">
                  <a:tc v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1⋅0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557795345"/>
                    </a:ext>
                  </a:extLst>
                </a:tr>
              </a:tbl>
            </a:graphicData>
          </a:graphic>
        </p:graphicFrame>
        <p:sp>
          <p:nvSpPr>
            <p:cNvPr id="43" name="TextShape 3"/>
            <p:cNvSpPr txBox="1"/>
            <p:nvPr/>
          </p:nvSpPr>
          <p:spPr>
            <a:xfrm>
              <a:off x="215776" y="875312"/>
              <a:ext cx="459720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(a)</a:t>
              </a:r>
            </a:p>
          </p:txBody>
        </p:sp>
        <p:sp>
          <p:nvSpPr>
            <p:cNvPr id="4" name="TextShape 3">
              <a:extLst>
                <a:ext uri="{FF2B5EF4-FFF2-40B4-BE49-F238E27FC236}">
                  <a16:creationId xmlns:a16="http://schemas.microsoft.com/office/drawing/2014/main" id="{5EA14E3F-ACB7-EBCA-B87C-AD9097480FFC}"/>
                </a:ext>
              </a:extLst>
            </p:cNvPr>
            <p:cNvSpPr txBox="1"/>
            <p:nvPr/>
          </p:nvSpPr>
          <p:spPr>
            <a:xfrm>
              <a:off x="503808" y="0"/>
              <a:ext cx="6521702" cy="22976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     t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400" spc="-1" dirty="0">
                  <a:latin typeface="Lucida Sans" panose="020B0602030504020204" pitchFamily="34" charset="0"/>
                </a:rPr>
                <a:t>: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0         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1          </a:t>
              </a:r>
              <a:r>
                <a:rPr lang="en-US" sz="1400" spc="-1" dirty="0">
                  <a:latin typeface="Lucida Sans" panose="020B0602030504020204" pitchFamily="34" charset="0"/>
                </a:rPr>
                <a:t>  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 3          4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          5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</a:t>
              </a:r>
              <a:r>
                <a:rPr lang="en-US" sz="1400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   7 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8</a:t>
              </a:r>
              <a:endParaRPr lang="en-US" sz="1400" b="0" strike="noStrike" spc="-1" dirty="0">
                <a:latin typeface="Lucida Sans" panose="020B0602030504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9F326BB-CBE4-FB37-7C8A-8CED2E0D6899}"/>
              </a:ext>
            </a:extLst>
          </p:cNvPr>
          <p:cNvGrpSpPr/>
          <p:nvPr/>
        </p:nvGrpSpPr>
        <p:grpSpPr>
          <a:xfrm>
            <a:off x="215776" y="2789907"/>
            <a:ext cx="6533368" cy="2133600"/>
            <a:chOff x="215776" y="267825"/>
            <a:chExt cx="6533368" cy="2133600"/>
          </a:xfrm>
        </p:grpSpPr>
        <p:graphicFrame>
          <p:nvGraphicFramePr>
            <p:cNvPr id="7" name="Table 1">
              <a:extLst>
                <a:ext uri="{FF2B5EF4-FFF2-40B4-BE49-F238E27FC236}">
                  <a16:creationId xmlns:a16="http://schemas.microsoft.com/office/drawing/2014/main" id="{957A6723-27B3-6D32-60D7-9375CE442B5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20954815"/>
                </p:ext>
              </p:extLst>
            </p:nvPr>
          </p:nvGraphicFramePr>
          <p:xfrm>
            <a:off x="719832" y="267825"/>
            <a:ext cx="6029312" cy="213360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631010376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1916309031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317427843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1950255188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340497729"/>
                      </a:ext>
                    </a:extLst>
                  </a:gridCol>
                </a:tblGrid>
                <a:tr h="191186">
                  <a:tc>
                    <a:txBody>
                      <a:bodyPr/>
                      <a:lstStyle/>
                      <a:p>
                        <a:pPr algn="ctr"/>
                        <a:endParaRPr lang="en-US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algn="ctr"/>
                        <a:endParaRPr lang="en-US" sz="1600" b="0" strike="noStrike" spc="-1" baseline="-250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</a:t>
                        </a: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</a:t>
                        </a: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</a:t>
                        </a: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</a:t>
                        </a: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</a:t>
                        </a: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</a:t>
                        </a: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</a:t>
                        </a: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</a:t>
                        </a: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99546">
                  <a:tc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0⋅1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0⋅1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</a:t>
                        </a: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</a:t>
                        </a: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</a:t>
                        </a: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</a:t>
                        </a: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1⋅0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1⋅0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9" name="TextShape 3">
              <a:extLst>
                <a:ext uri="{FF2B5EF4-FFF2-40B4-BE49-F238E27FC236}">
                  <a16:creationId xmlns:a16="http://schemas.microsoft.com/office/drawing/2014/main" id="{F2877633-F7C2-3AA0-CFBD-14572B4D5D41}"/>
                </a:ext>
              </a:extLst>
            </p:cNvPr>
            <p:cNvSpPr txBox="1"/>
            <p:nvPr/>
          </p:nvSpPr>
          <p:spPr>
            <a:xfrm>
              <a:off x="215776" y="875312"/>
              <a:ext cx="459720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(b)</a:t>
              </a:r>
            </a:p>
          </p:txBody>
        </p:sp>
      </p:grpSp>
      <p:sp>
        <p:nvSpPr>
          <p:cNvPr id="16" name="TextShape 3">
            <a:extLst>
              <a:ext uri="{FF2B5EF4-FFF2-40B4-BE49-F238E27FC236}">
                <a16:creationId xmlns:a16="http://schemas.microsoft.com/office/drawing/2014/main" id="{A0F123BD-333F-B290-E0A9-6C4A9AFE3659}"/>
              </a:ext>
            </a:extLst>
          </p:cNvPr>
          <p:cNvSpPr txBox="1"/>
          <p:nvPr/>
        </p:nvSpPr>
        <p:spPr>
          <a:xfrm>
            <a:off x="503808" y="2498171"/>
            <a:ext cx="6521702" cy="229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 dirty="0">
                <a:latin typeface="Lucida Sans" panose="020B0602030504020204" pitchFamily="34" charset="0"/>
              </a:rPr>
              <a:t>     t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</a:t>
            </a:r>
            <a:r>
              <a:rPr lang="en-US" sz="1400" spc="-1" dirty="0">
                <a:latin typeface="Lucida Sans" panose="020B0602030504020204" pitchFamily="34" charset="0"/>
              </a:rPr>
              <a:t>: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0          </a:t>
            </a:r>
            <a:r>
              <a:rPr lang="en-US" sz="1400" b="0" strike="noStrike" spc="-1" dirty="0">
                <a:latin typeface="Lucida Sans" panose="020B0602030504020204" pitchFamily="34" charset="0"/>
              </a:rPr>
              <a:t>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1          </a:t>
            </a:r>
            <a:r>
              <a:rPr lang="en-US" sz="1400" spc="-1" dirty="0">
                <a:latin typeface="Lucida Sans" panose="020B0602030504020204" pitchFamily="34" charset="0"/>
              </a:rPr>
              <a:t>  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      3          4</a:t>
            </a:r>
            <a:r>
              <a:rPr lang="en-US" sz="1400" b="0" strike="noStrike" spc="-1" dirty="0">
                <a:latin typeface="Lucida Sans" panose="020B0602030504020204" pitchFamily="34" charset="0"/>
              </a:rPr>
              <a:t>           5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</a:t>
            </a:r>
            <a:r>
              <a:rPr lang="en-US" sz="1400" b="0" strike="noStrike" spc="-1" dirty="0">
                <a:latin typeface="Lucida Sans" panose="020B0602030504020204" pitchFamily="34" charset="0"/>
              </a:rPr>
              <a:t>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     </a:t>
            </a:r>
            <a:r>
              <a:rPr lang="en-US" sz="1400" spc="-1" dirty="0">
                <a:latin typeface="Lucida Sans" panose="020B0602030504020204" pitchFamily="34" charset="0"/>
              </a:rPr>
              <a:t>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        7  </a:t>
            </a:r>
            <a:r>
              <a:rPr lang="en-US" sz="1400" b="0" strike="noStrike" spc="-1" dirty="0">
                <a:latin typeface="Lucida Sans" panose="020B0602030504020204" pitchFamily="34" charset="0"/>
              </a:rPr>
              <a:t> 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   8</a:t>
            </a:r>
            <a:endParaRPr lang="en-US" sz="1400" b="0" strike="noStrike" spc="-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1130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2D3B6826-028F-FBCA-AB2D-19F3B2BBB179}"/>
              </a:ext>
            </a:extLst>
          </p:cNvPr>
          <p:cNvGrpSpPr/>
          <p:nvPr/>
        </p:nvGrpSpPr>
        <p:grpSpPr>
          <a:xfrm>
            <a:off x="575816" y="-49273"/>
            <a:ext cx="6521702" cy="3100572"/>
            <a:chOff x="575816" y="-49273"/>
            <a:chExt cx="6521702" cy="3100572"/>
          </a:xfrm>
        </p:grpSpPr>
        <p:sp>
          <p:nvSpPr>
            <p:cNvPr id="56" name="TextShape 4">
              <a:extLst>
                <a:ext uri="{FF2B5EF4-FFF2-40B4-BE49-F238E27FC236}">
                  <a16:creationId xmlns:a16="http://schemas.microsoft.com/office/drawing/2014/main" id="{E58F5D95-FC9A-DC56-B175-47B16DE45A3C}"/>
                </a:ext>
              </a:extLst>
            </p:cNvPr>
            <p:cNvSpPr txBox="1"/>
            <p:nvPr/>
          </p:nvSpPr>
          <p:spPr>
            <a:xfrm>
              <a:off x="1799952" y="1369605"/>
              <a:ext cx="3816424" cy="168169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0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000" b="0" strike="noStrike" spc="-1" dirty="0">
                  <a:latin typeface="Lucida Sans" panose="020B0602030504020204" pitchFamily="34" charset="0"/>
                </a:rPr>
                <a:t>(</a:t>
              </a:r>
              <a:r>
                <a:rPr lang="tr-TR" sz="1000" b="0" strike="noStrike" spc="-1" dirty="0">
                  <a:latin typeface="Lucida Sans" panose="020B0602030504020204" pitchFamily="34" charset="0"/>
                </a:rPr>
                <a:t>1</a:t>
              </a:r>
              <a:r>
                <a:rPr lang="en-US" sz="1000" b="0" strike="noStrike" spc="-1" dirty="0">
                  <a:latin typeface="Lucida Sans" panose="020B0602030504020204" pitchFamily="34" charset="0"/>
                </a:rPr>
                <a:t>)</a:t>
              </a:r>
              <a:endParaRPr lang="tr-TR" sz="1000" b="0" strike="noStrike" spc="-1" dirty="0">
                <a:latin typeface="Lucida Sans" panose="020B0602030504020204" pitchFamily="34" charset="0"/>
              </a:endParaRPr>
            </a:p>
            <a:p>
              <a:endParaRPr lang="tr-TR" sz="5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(2)</a:t>
              </a:r>
            </a:p>
            <a:p>
              <a:endParaRPr lang="tr-TR" sz="5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(3)</a:t>
              </a:r>
            </a:p>
            <a:p>
              <a:endParaRPr lang="tr-TR" sz="4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            (4)</a:t>
              </a:r>
            </a:p>
            <a:p>
              <a:endParaRPr lang="tr-TR" sz="5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                  (5)</a:t>
              </a:r>
            </a:p>
            <a:p>
              <a:endParaRPr lang="tr-TR" sz="4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                      (6)</a:t>
              </a:r>
            </a:p>
            <a:p>
              <a:endParaRPr lang="tr-TR" sz="4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                           (7)</a:t>
              </a:r>
            </a:p>
            <a:p>
              <a:endParaRPr lang="en-US" sz="1000" b="0" strike="noStrike" spc="-1" dirty="0">
                <a:latin typeface="Lucida Sans" panose="020B060203050402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9E8B080-97F5-166F-EDD0-41CD956B0E9A}"/>
                </a:ext>
              </a:extLst>
            </p:cNvPr>
            <p:cNvGrpSpPr/>
            <p:nvPr/>
          </p:nvGrpSpPr>
          <p:grpSpPr>
            <a:xfrm>
              <a:off x="575816" y="-49273"/>
              <a:ext cx="6521702" cy="1345842"/>
              <a:chOff x="575816" y="-49273"/>
              <a:chExt cx="6521702" cy="1345842"/>
            </a:xfrm>
          </p:grpSpPr>
          <p:graphicFrame>
            <p:nvGraphicFramePr>
              <p:cNvPr id="8" name="Table 1">
                <a:extLst>
                  <a:ext uri="{FF2B5EF4-FFF2-40B4-BE49-F238E27FC236}">
                    <a16:creationId xmlns:a16="http://schemas.microsoft.com/office/drawing/2014/main" id="{5C0BA38C-3446-6422-C262-6304A92D946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10191677"/>
                  </p:ext>
                </p:extLst>
              </p:nvPr>
            </p:nvGraphicFramePr>
            <p:xfrm>
              <a:off x="760418" y="229769"/>
              <a:ext cx="5936078" cy="1066800"/>
            </p:xfrm>
            <a:graphic>
              <a:graphicData uri="http://schemas.openxmlformats.org/drawingml/2006/table">
                <a:tbl>
                  <a:tblPr/>
                  <a:tblGrid>
                    <a:gridCol w="5637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58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1732260654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4033637158"/>
                        </a:ext>
                      </a:extLst>
                    </a:gridCol>
                    <a:gridCol w="651724">
                      <a:extLst>
                        <a:ext uri="{9D8B030D-6E8A-4147-A177-3AD203B41FA5}">
                          <a16:colId xmlns:a16="http://schemas.microsoft.com/office/drawing/2014/main" val="1705362943"/>
                        </a:ext>
                      </a:extLst>
                    </a:gridCol>
                    <a:gridCol w="672399">
                      <a:extLst>
                        <a:ext uri="{9D8B030D-6E8A-4147-A177-3AD203B41FA5}">
                          <a16:colId xmlns:a16="http://schemas.microsoft.com/office/drawing/2014/main" val="2668137148"/>
                        </a:ext>
                      </a:extLst>
                    </a:gridCol>
                    <a:gridCol w="689867">
                      <a:extLst>
                        <a:ext uri="{9D8B030D-6E8A-4147-A177-3AD203B41FA5}">
                          <a16:colId xmlns:a16="http://schemas.microsoft.com/office/drawing/2014/main" val="3268386636"/>
                        </a:ext>
                      </a:extLst>
                    </a:gridCol>
                    <a:gridCol w="578298">
                      <a:extLst>
                        <a:ext uri="{9D8B030D-6E8A-4147-A177-3AD203B41FA5}">
                          <a16:colId xmlns:a16="http://schemas.microsoft.com/office/drawing/2014/main" val="532468388"/>
                        </a:ext>
                      </a:extLst>
                    </a:gridCol>
                  </a:tblGrid>
                  <a:tr h="2347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baseline="0" dirty="0">
                              <a:latin typeface="Lucida Sans" panose="020B0602030504020204" pitchFamily="34" charset="0"/>
                            </a:rPr>
                            <a:t>q</a:t>
                          </a:r>
                          <a:endParaRPr lang="en-US" sz="1600" b="0" strike="noStrike" spc="-1" baseline="0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720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20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0⋅1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0⋅1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1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0⋅1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0⋅1⋅0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1⋅0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20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1⋅0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mpd="sng">
                          <a:noFill/>
                          <a:prstDash val="solid"/>
                        </a:lnL>
                        <a:lnR w="720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20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20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  <p:sp>
            <p:nvSpPr>
              <p:cNvPr id="4" name="TextShape 3">
                <a:extLst>
                  <a:ext uri="{FF2B5EF4-FFF2-40B4-BE49-F238E27FC236}">
                    <a16:creationId xmlns:a16="http://schemas.microsoft.com/office/drawing/2014/main" id="{5EA14E3F-ACB7-EBCA-B87C-AD9097480FFC}"/>
                  </a:ext>
                </a:extLst>
              </p:cNvPr>
              <p:cNvSpPr txBox="1"/>
              <p:nvPr/>
            </p:nvSpPr>
            <p:spPr>
              <a:xfrm>
                <a:off x="575816" y="-49273"/>
                <a:ext cx="6521702" cy="229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           0             1                    3           4                                  7         8</a:t>
                </a:r>
                <a:endParaRPr lang="en-US" sz="14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116C41E-AA79-B79B-5202-13333F873112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92" y="1539131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0B86CF-5061-34DD-CCFC-1AFBB0DE8B5D}"/>
                </a:ext>
              </a:extLst>
            </p:cNvPr>
            <p:cNvCxnSpPr>
              <a:cxnSpLocks/>
            </p:cNvCxnSpPr>
            <p:nvPr/>
          </p:nvCxnSpPr>
          <p:spPr>
            <a:xfrm>
              <a:off x="2304008" y="1971179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62AAF6-C228-EEE5-A0BB-4DFD8CA21645}"/>
                </a:ext>
              </a:extLst>
            </p:cNvPr>
            <p:cNvCxnSpPr>
              <a:cxnSpLocks/>
            </p:cNvCxnSpPr>
            <p:nvPr/>
          </p:nvCxnSpPr>
          <p:spPr>
            <a:xfrm>
              <a:off x="2774627" y="2187203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C83D20-A4B8-6379-B86D-480E7BD8C51F}"/>
                </a:ext>
              </a:extLst>
            </p:cNvPr>
            <p:cNvCxnSpPr>
              <a:cxnSpLocks/>
            </p:cNvCxnSpPr>
            <p:nvPr/>
          </p:nvCxnSpPr>
          <p:spPr>
            <a:xfrm>
              <a:off x="3019846" y="2403227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EBB07FA-0C9E-3AFD-BF9B-879680DA0AF8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04" y="2619251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2856989-CC0A-8F85-8056-CFB76ED5BCCD}"/>
                </a:ext>
              </a:extLst>
            </p:cNvPr>
            <p:cNvCxnSpPr>
              <a:cxnSpLocks/>
            </p:cNvCxnSpPr>
            <p:nvPr/>
          </p:nvCxnSpPr>
          <p:spPr>
            <a:xfrm>
              <a:off x="3384128" y="2835275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9418017-E7D7-11A2-574D-3EA5282ADC7A}"/>
                </a:ext>
              </a:extLst>
            </p:cNvPr>
            <p:cNvCxnSpPr>
              <a:cxnSpLocks/>
            </p:cNvCxnSpPr>
            <p:nvPr/>
          </p:nvCxnSpPr>
          <p:spPr>
            <a:xfrm>
              <a:off x="3384128" y="1296569"/>
              <a:ext cx="0" cy="16827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07E6E3D-F6E9-8068-39B3-D4C123059170}"/>
                </a:ext>
              </a:extLst>
            </p:cNvPr>
            <p:cNvCxnSpPr>
              <a:cxnSpLocks/>
            </p:cNvCxnSpPr>
            <p:nvPr/>
          </p:nvCxnSpPr>
          <p:spPr>
            <a:xfrm>
              <a:off x="4099966" y="1296569"/>
              <a:ext cx="0" cy="16827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6AE9A3-39E4-068E-0ED7-FA9582B6628B}"/>
                </a:ext>
              </a:extLst>
            </p:cNvPr>
            <p:cNvCxnSpPr>
              <a:cxnSpLocks/>
            </p:cNvCxnSpPr>
            <p:nvPr/>
          </p:nvCxnSpPr>
          <p:spPr>
            <a:xfrm>
              <a:off x="2166627" y="1296569"/>
              <a:ext cx="0" cy="161071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CCEC75D-C167-61F1-C55E-7222DE2C9708}"/>
                </a:ext>
              </a:extLst>
            </p:cNvPr>
            <p:cNvCxnSpPr>
              <a:cxnSpLocks/>
            </p:cNvCxnSpPr>
            <p:nvPr/>
          </p:nvCxnSpPr>
          <p:spPr>
            <a:xfrm>
              <a:off x="2232000" y="1755155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38061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1A29513-23B8-17F8-E6E1-8DA5A6DFE394}"/>
              </a:ext>
            </a:extLst>
          </p:cNvPr>
          <p:cNvGrpSpPr/>
          <p:nvPr/>
        </p:nvGrpSpPr>
        <p:grpSpPr>
          <a:xfrm>
            <a:off x="2518560" y="2685250"/>
            <a:ext cx="5307901" cy="2131393"/>
            <a:chOff x="2518560" y="2685250"/>
            <a:chExt cx="5307901" cy="2131393"/>
          </a:xfrm>
        </p:grpSpPr>
        <p:graphicFrame>
          <p:nvGraphicFramePr>
            <p:cNvPr id="6" name="Table 2">
              <a:extLst>
                <a:ext uri="{FF2B5EF4-FFF2-40B4-BE49-F238E27FC236}">
                  <a16:creationId xmlns:a16="http://schemas.microsoft.com/office/drawing/2014/main" id="{38C7BE41-3275-6B14-F94F-AD3B3F09467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1763103"/>
                </p:ext>
              </p:extLst>
            </p:nvPr>
          </p:nvGraphicFramePr>
          <p:xfrm>
            <a:off x="2518560" y="3006000"/>
            <a:ext cx="5075640" cy="64008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2752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12752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565560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60588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x</a:t>
                        </a:r>
                        <a:r>
                          <a:rPr lang="en-US" sz="1800" b="0" strike="noStrike" spc="-1" baseline="-25000" dirty="0">
                            <a:latin typeface="Arial"/>
                          </a:rPr>
                          <a:t>2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>
                            <a:latin typeface="Arial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</a:t>
                        </a:r>
                      </a:p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10</a:t>
                        </a:r>
                      </a:p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10" name="TextShape 5">
              <a:extLst>
                <a:ext uri="{FF2B5EF4-FFF2-40B4-BE49-F238E27FC236}">
                  <a16:creationId xmlns:a16="http://schemas.microsoft.com/office/drawing/2014/main" id="{658ED44D-AD97-DE53-AE8C-7A4051B4BCB2}"/>
                </a:ext>
              </a:extLst>
            </p:cNvPr>
            <p:cNvSpPr txBox="1"/>
            <p:nvPr/>
          </p:nvSpPr>
          <p:spPr>
            <a:xfrm>
              <a:off x="2750821" y="2685250"/>
              <a:ext cx="507564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pc="-1" dirty="0">
                  <a:latin typeface="Arial"/>
                </a:rPr>
                <a:t>t:  </a:t>
              </a:r>
              <a:r>
                <a:rPr lang="en-US" sz="1400" b="0" strike="noStrike" spc="-1" dirty="0">
                  <a:latin typeface="Arial"/>
                </a:rPr>
                <a:t>0     </a:t>
              </a:r>
              <a:r>
                <a:rPr lang="tr-TR" sz="1400" b="0" strike="noStrike" spc="-1" dirty="0">
                  <a:latin typeface="Arial"/>
                </a:rPr>
                <a:t>  </a:t>
              </a:r>
              <a:r>
                <a:rPr lang="en-US" sz="1400" b="0" strike="noStrike" spc="-1" dirty="0">
                  <a:latin typeface="Arial"/>
                </a:rPr>
                <a:t>  1      </a:t>
              </a:r>
              <a:r>
                <a:rPr lang="tr-TR" sz="1400" b="0" strike="noStrike" spc="-1" dirty="0">
                  <a:latin typeface="Arial"/>
                </a:rPr>
                <a:t>   </a:t>
              </a:r>
              <a:r>
                <a:rPr lang="en-US" sz="1400" b="0" strike="noStrike" spc="-1" dirty="0">
                  <a:latin typeface="Arial"/>
                </a:rPr>
                <a:t> 2           </a:t>
              </a:r>
              <a:r>
                <a:rPr lang="tr-TR" sz="1400" b="0" strike="noStrike" spc="-1" dirty="0">
                  <a:latin typeface="Arial"/>
                </a:rPr>
                <a:t>    </a:t>
              </a:r>
              <a:r>
                <a:rPr lang="en-US" sz="1400" b="0" strike="noStrike" spc="-1" dirty="0">
                  <a:latin typeface="Arial"/>
                </a:rPr>
                <a:t> </a:t>
              </a:r>
              <a:r>
                <a:rPr lang="tr-TR" sz="1400" b="0" strike="noStrike" spc="-1" dirty="0">
                  <a:latin typeface="Arial"/>
                </a:rPr>
                <a:t> </a:t>
              </a:r>
              <a:r>
                <a:rPr lang="en-US" sz="1400" b="0" strike="noStrike" spc="-1" dirty="0">
                  <a:latin typeface="Arial"/>
                </a:rPr>
                <a:t>   </a:t>
              </a:r>
              <a:r>
                <a:rPr lang="tr-TR" sz="1400" b="0" strike="noStrike" spc="-1" dirty="0">
                  <a:latin typeface="Arial"/>
                </a:rPr>
                <a:t> </a:t>
              </a:r>
              <a:r>
                <a:rPr lang="en-US" sz="1400" b="0" strike="noStrike" spc="-1" dirty="0">
                  <a:latin typeface="Arial"/>
                </a:rPr>
                <a:t>4              </a:t>
              </a:r>
              <a:r>
                <a:rPr lang="tr-TR" sz="1400" b="0" strike="noStrike" spc="-1" dirty="0">
                  <a:latin typeface="Arial"/>
                </a:rPr>
                <a:t>      </a:t>
              </a:r>
              <a:r>
                <a:rPr lang="en-US" sz="1400" b="0" strike="noStrike" spc="-1" dirty="0">
                  <a:latin typeface="Arial"/>
                </a:rPr>
                <a:t> 6     </a:t>
              </a:r>
              <a:r>
                <a:rPr lang="tr-TR" sz="1400" b="0" strike="noStrike" spc="-1" dirty="0">
                  <a:latin typeface="Arial"/>
                </a:rPr>
                <a:t>   </a:t>
              </a:r>
              <a:r>
                <a:rPr lang="en-US" sz="1400" b="0" strike="noStrike" spc="-1" dirty="0">
                  <a:latin typeface="Arial"/>
                </a:rPr>
                <a:t> 7      </a:t>
              </a:r>
              <a:r>
                <a:rPr lang="tr-TR" sz="1400" b="0" strike="noStrike" spc="-1" dirty="0">
                  <a:latin typeface="Arial"/>
                </a:rPr>
                <a:t>  </a:t>
              </a:r>
              <a:r>
                <a:rPr lang="en-US" sz="1400" b="0" strike="noStrike" spc="-1" dirty="0">
                  <a:latin typeface="Arial"/>
                </a:rPr>
                <a:t> 8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B1DE75E-54D7-9E97-56AB-7CFCF27DC9A7}"/>
                </a:ext>
              </a:extLst>
            </p:cNvPr>
            <p:cNvCxnSpPr>
              <a:cxnSpLocks/>
            </p:cNvCxnSpPr>
            <p:nvPr/>
          </p:nvCxnSpPr>
          <p:spPr>
            <a:xfrm>
              <a:off x="5334203" y="37746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96F10A1-8D73-4EA7-283C-04CB93C21A39}"/>
                </a:ext>
              </a:extLst>
            </p:cNvPr>
            <p:cNvCxnSpPr>
              <a:cxnSpLocks/>
            </p:cNvCxnSpPr>
            <p:nvPr/>
          </p:nvCxnSpPr>
          <p:spPr>
            <a:xfrm>
              <a:off x="5493746" y="39270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289447-4758-2322-DAE0-72B1357613CB}"/>
                </a:ext>
              </a:extLst>
            </p:cNvPr>
            <p:cNvCxnSpPr>
              <a:cxnSpLocks/>
            </p:cNvCxnSpPr>
            <p:nvPr/>
          </p:nvCxnSpPr>
          <p:spPr>
            <a:xfrm>
              <a:off x="5646146" y="40794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3CE202-E1A8-12D5-7BB5-72F9CF0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950949" y="42318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F99A15C-C515-C1F8-AE41-A5B2E31B9004}"/>
                </a:ext>
              </a:extLst>
            </p:cNvPr>
            <p:cNvCxnSpPr>
              <a:cxnSpLocks/>
            </p:cNvCxnSpPr>
            <p:nvPr/>
          </p:nvCxnSpPr>
          <p:spPr>
            <a:xfrm>
              <a:off x="6208125" y="43842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F2AA57-DE20-D40C-F341-66B6C8C33AF5}"/>
                </a:ext>
              </a:extLst>
            </p:cNvPr>
            <p:cNvCxnSpPr>
              <a:cxnSpLocks/>
            </p:cNvCxnSpPr>
            <p:nvPr/>
          </p:nvCxnSpPr>
          <p:spPr>
            <a:xfrm>
              <a:off x="6362804" y="4531906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3752A6-300C-0E04-566F-C31798DFC19F}"/>
                </a:ext>
              </a:extLst>
            </p:cNvPr>
            <p:cNvCxnSpPr>
              <a:cxnSpLocks/>
            </p:cNvCxnSpPr>
            <p:nvPr/>
          </p:nvCxnSpPr>
          <p:spPr>
            <a:xfrm>
              <a:off x="5336788" y="3669892"/>
              <a:ext cx="0" cy="1047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408EEAA-117E-4536-C445-C29A9144853F}"/>
                </a:ext>
              </a:extLst>
            </p:cNvPr>
            <p:cNvCxnSpPr>
              <a:cxnSpLocks/>
            </p:cNvCxnSpPr>
            <p:nvPr/>
          </p:nvCxnSpPr>
          <p:spPr>
            <a:xfrm>
              <a:off x="6467476" y="3669892"/>
              <a:ext cx="0" cy="4095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2C6FCDC-5170-8D29-3F71-EE7B82B98295}"/>
                </a:ext>
              </a:extLst>
            </p:cNvPr>
            <p:cNvCxnSpPr>
              <a:cxnSpLocks/>
            </p:cNvCxnSpPr>
            <p:nvPr/>
          </p:nvCxnSpPr>
          <p:spPr>
            <a:xfrm>
              <a:off x="7029451" y="3669892"/>
              <a:ext cx="0" cy="7143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EF71A57-62C4-25D6-621E-7CCE05512A3F}"/>
                </a:ext>
              </a:extLst>
            </p:cNvPr>
            <p:cNvSpPr txBox="1"/>
            <p:nvPr/>
          </p:nvSpPr>
          <p:spPr>
            <a:xfrm>
              <a:off x="4971065" y="3647092"/>
              <a:ext cx="164891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dirty="0"/>
                <a:t> (1)</a:t>
              </a:r>
            </a:p>
            <a:p>
              <a:r>
                <a:rPr lang="tr-TR" sz="1000" dirty="0"/>
                <a:t>     (2)</a:t>
              </a:r>
            </a:p>
            <a:p>
              <a:r>
                <a:rPr lang="tr-TR" sz="1000" dirty="0"/>
                <a:t>          (3)</a:t>
              </a:r>
            </a:p>
            <a:p>
              <a:r>
                <a:rPr lang="tr-TR" sz="1000" dirty="0"/>
                <a:t>                  (4)</a:t>
              </a:r>
            </a:p>
            <a:p>
              <a:r>
                <a:rPr lang="tr-TR" sz="1000" dirty="0"/>
                <a:t>                          (5)</a:t>
              </a:r>
            </a:p>
            <a:p>
              <a:r>
                <a:rPr lang="tr-TR" sz="1000" dirty="0"/>
                <a:t>                              (6)</a:t>
              </a:r>
            </a:p>
            <a:p>
              <a:endParaRPr lang="en-AT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866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</TotalTime>
  <Words>495</Words>
  <Application>Microsoft Office PowerPoint</Application>
  <PresentationFormat>Custom</PresentationFormat>
  <Paragraphs>235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Lucida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Ege Saraç</cp:lastModifiedBy>
  <cp:revision>15</cp:revision>
  <dcterms:modified xsi:type="dcterms:W3CDTF">2024-05-15T14:08:59Z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2023-10-17T14:48:41Z</dcterms:created>
  <dc:creator/>
  <dc:description/>
  <dc:language>en-US</dc:language>
  <cp:lastModifiedBy/>
  <dcterms:modified xsi:type="dcterms:W3CDTF">2023-10-17T17:05:25Z</dcterms:modified>
  <cp:revision>3</cp:revision>
  <dc:subject/>
  <dc:title/>
</cp:coreProperties>
</file>