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>
        <p:scale>
          <a:sx n="150" d="100"/>
          <a:sy n="15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A74A73-61A7-BF30-EDF3-7CC2C9A0750F}"/>
              </a:ext>
            </a:extLst>
          </p:cNvPr>
          <p:cNvGrpSpPr/>
          <p:nvPr/>
        </p:nvGrpSpPr>
        <p:grpSpPr>
          <a:xfrm>
            <a:off x="2053440" y="1287720"/>
            <a:ext cx="5773021" cy="2998440"/>
            <a:chOff x="2053440" y="1287720"/>
            <a:chExt cx="5773021" cy="2998440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760391127"/>
                </p:ext>
              </p:extLst>
            </p:nvPr>
          </p:nvGraphicFramePr>
          <p:xfrm>
            <a:off x="2513160" y="1634040"/>
            <a:ext cx="5075640" cy="7315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992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3B3B3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3B3B3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3B3B3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720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3B3B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4992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42" name="Table 2"/>
            <p:cNvGraphicFramePr/>
            <p:nvPr>
              <p:extLst>
                <p:ext uri="{D42A27DB-BD31-4B8C-83A1-F6EECF244321}">
                  <p14:modId xmlns:p14="http://schemas.microsoft.com/office/powerpoint/2010/main" val="2538327590"/>
                </p:ext>
              </p:extLst>
            </p:nvPr>
          </p:nvGraphicFramePr>
          <p:xfrm>
            <a:off x="2518560" y="3006000"/>
            <a:ext cx="5075640" cy="128016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solidFill>
                          <a:srgbClr val="FFFFFF"/>
                        </a:solidFill>
                      </a:lnR>
                      <a:lnT w="720">
                        <a:solidFill>
                          <a:srgbClr val="FFFFFF"/>
                        </a:solidFill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3B3B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solidFill>
                          <a:srgbClr val="FFFFFF"/>
                        </a:solidFill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solidFill>
                          <a:srgbClr val="FFFFFF"/>
                        </a:solidFill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solidFill>
                          <a:srgbClr val="FFFFFF"/>
                        </a:solidFill>
                      </a:lnB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053440" y="1793160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058840" y="3383280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latin typeface="Arial"/>
                </a:rPr>
                <a:t>(b)</a:t>
              </a:r>
            </a:p>
          </p:txBody>
        </p:sp>
        <p:sp>
          <p:nvSpPr>
            <p:cNvPr id="45" name="TextShape 5"/>
            <p:cNvSpPr txBox="1"/>
            <p:nvPr/>
          </p:nvSpPr>
          <p:spPr>
            <a:xfrm>
              <a:off x="2750821" y="128772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sp>
          <p:nvSpPr>
            <p:cNvPr id="2" name="TextShape 5">
              <a:extLst>
                <a:ext uri="{FF2B5EF4-FFF2-40B4-BE49-F238E27FC236}">
                  <a16:creationId xmlns:a16="http://schemas.microsoft.com/office/drawing/2014/main" id="{94D20C2B-7921-5D54-D8F1-22C6763FB2D1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95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Work</cp:lastModifiedBy>
  <cp:revision>3</cp:revision>
  <dcterms:modified xsi:type="dcterms:W3CDTF">2023-10-18T09:45:23Z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