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2" r:id="rId5"/>
    <p:sldId id="256" r:id="rId6"/>
    <p:sldId id="265" r:id="rId7"/>
    <p:sldId id="266" r:id="rId8"/>
    <p:sldId id="261" r:id="rId9"/>
    <p:sldId id="257" r:id="rId10"/>
    <p:sldId id="267" r:id="rId11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B2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>
        <p:scale>
          <a:sx n="100" d="100"/>
          <a:sy n="100" d="100"/>
        </p:scale>
        <p:origin x="-750" y="93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0F97F30-F0A6-6894-2FDB-C6BAC8D47058}"/>
              </a:ext>
            </a:extLst>
          </p:cNvPr>
          <p:cNvGrpSpPr/>
          <p:nvPr/>
        </p:nvGrpSpPr>
        <p:grpSpPr>
          <a:xfrm>
            <a:off x="3528144" y="1395116"/>
            <a:ext cx="1572486" cy="1584176"/>
            <a:chOff x="3128137" y="387003"/>
            <a:chExt cx="1972493" cy="27209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B15B56-50DD-6007-3D81-F7C6CF995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32" y="387003"/>
              <a:ext cx="0" cy="244827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687DFC7-1D6D-B36A-9E37-1C709971D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152" y="387003"/>
              <a:ext cx="0" cy="244827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716977-D78E-9D10-A2D6-A67FA8C49FBF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2475235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5D7F76-79AC-C7A4-DF99-5C3E220899D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24" y="2403227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DD5A66-3B6A-A0C0-4BB4-B87531586365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87" y="1971179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6A3524-C519-93C6-C79D-F5CFAE809822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1683147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8A666E-E4FE-FBE2-E2A0-F2441EBA836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24" y="1035075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AD54E2-5C2B-C8E9-BD4D-C0E711B97DAA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87" y="819051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8CCAAF-9901-0028-F851-BB8471C8DDDF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747043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Shape 3">
              <a:extLst>
                <a:ext uri="{FF2B5EF4-FFF2-40B4-BE49-F238E27FC236}">
                  <a16:creationId xmlns:a16="http://schemas.microsoft.com/office/drawing/2014/main" id="{6997B08A-2112-8197-2C4A-ED6D3A650952}"/>
                </a:ext>
              </a:extLst>
            </p:cNvPr>
            <p:cNvSpPr txBox="1"/>
            <p:nvPr/>
          </p:nvSpPr>
          <p:spPr>
            <a:xfrm>
              <a:off x="4177383" y="2832723"/>
              <a:ext cx="395958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700" b="0" strike="noStrike" spc="-1" dirty="0">
                  <a:latin typeface="Lucida Sans" panose="020B0602030504020204" pitchFamily="34" charset="0"/>
                </a:rPr>
                <a:t>x</a:t>
              </a:r>
              <a:r>
                <a:rPr lang="en-US" sz="700" b="0" strike="noStrike" spc="-1" baseline="-25000" dirty="0">
                  <a:latin typeface="Lucida Sans" panose="020B0602030504020204" pitchFamily="34" charset="0"/>
                </a:rPr>
                <a:t>2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28" name="TextShape 3">
              <a:extLst>
                <a:ext uri="{FF2B5EF4-FFF2-40B4-BE49-F238E27FC236}">
                  <a16:creationId xmlns:a16="http://schemas.microsoft.com/office/drawing/2014/main" id="{4AC77F96-50B7-F90D-25C2-D205DB3A53F8}"/>
                </a:ext>
              </a:extLst>
            </p:cNvPr>
            <p:cNvSpPr txBox="1"/>
            <p:nvPr/>
          </p:nvSpPr>
          <p:spPr>
            <a:xfrm>
              <a:off x="3440115" y="2835275"/>
              <a:ext cx="530942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700" b="0" strike="noStrike" spc="-1" dirty="0">
                  <a:latin typeface="Lucida Sans" panose="020B0602030504020204" pitchFamily="34" charset="0"/>
                </a:rPr>
                <a:t>x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1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AC30D2-C194-6F10-DFBE-F309E9257673}"/>
                </a:ext>
              </a:extLst>
            </p:cNvPr>
            <p:cNvCxnSpPr>
              <a:cxnSpLocks/>
            </p:cNvCxnSpPr>
            <p:nvPr/>
          </p:nvCxnSpPr>
          <p:spPr>
            <a:xfrm>
              <a:off x="3128137" y="697215"/>
              <a:ext cx="1624143" cy="1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EF924F-1BDC-0825-9A6C-3991FFA9488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32" y="1508935"/>
              <a:ext cx="1542580" cy="621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849745-8555-BF88-CD0C-AC9F31483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137" y="2367458"/>
              <a:ext cx="1624143" cy="156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935D69-4D4D-7A0D-44E1-F420CD34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112" y="531019"/>
              <a:ext cx="1512168" cy="171588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5D9975-96CC-6A5E-9BC8-73DB392F719A}"/>
                </a:ext>
              </a:extLst>
            </p:cNvPr>
            <p:cNvSpPr txBox="1"/>
            <p:nvPr/>
          </p:nvSpPr>
          <p:spPr>
            <a:xfrm>
              <a:off x="4329364" y="695940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2.8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94609-352F-73DB-FD5D-344B9F5412CF}"/>
                </a:ext>
              </a:extLst>
            </p:cNvPr>
            <p:cNvSpPr txBox="1"/>
            <p:nvPr/>
          </p:nvSpPr>
          <p:spPr>
            <a:xfrm>
              <a:off x="4331258" y="911963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2.5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BB51EE-613F-671E-ADC1-E89CF3BA517A}"/>
                </a:ext>
              </a:extLst>
            </p:cNvPr>
            <p:cNvSpPr txBox="1"/>
            <p:nvPr/>
          </p:nvSpPr>
          <p:spPr>
            <a:xfrm>
              <a:off x="4337420" y="1848068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1.2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E95E09-728F-2F05-89E8-BFDB2A57DD3E}"/>
                </a:ext>
              </a:extLst>
            </p:cNvPr>
            <p:cNvSpPr txBox="1"/>
            <p:nvPr/>
          </p:nvSpPr>
          <p:spPr>
            <a:xfrm>
              <a:off x="4337420" y="2280116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0.6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8A290F-1151-D060-0510-4AC46081467B}"/>
                </a:ext>
              </a:extLst>
            </p:cNvPr>
            <p:cNvSpPr txBox="1"/>
            <p:nvPr/>
          </p:nvSpPr>
          <p:spPr>
            <a:xfrm>
              <a:off x="3175032" y="2352124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0.5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6C18CC-A114-4430-3AE1-BA9DC01C2FDF}"/>
                </a:ext>
              </a:extLst>
            </p:cNvPr>
            <p:cNvSpPr txBox="1"/>
            <p:nvPr/>
          </p:nvSpPr>
          <p:spPr>
            <a:xfrm>
              <a:off x="3176622" y="1539129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1.6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B7FBB-2342-ABDD-4C64-1D4360195CC1}"/>
                </a:ext>
              </a:extLst>
            </p:cNvPr>
            <p:cNvSpPr txBox="1"/>
            <p:nvPr/>
          </p:nvSpPr>
          <p:spPr>
            <a:xfrm>
              <a:off x="3175032" y="623932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2.9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64" name="TextShape 3">
              <a:extLst>
                <a:ext uri="{FF2B5EF4-FFF2-40B4-BE49-F238E27FC236}">
                  <a16:creationId xmlns:a16="http://schemas.microsoft.com/office/drawing/2014/main" id="{82144577-E0C9-3327-55F2-53AE208EA63C}"/>
                </a:ext>
              </a:extLst>
            </p:cNvPr>
            <p:cNvSpPr txBox="1"/>
            <p:nvPr/>
          </p:nvSpPr>
          <p:spPr>
            <a:xfrm>
              <a:off x="4708549" y="2246903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1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5" name="TextShape 3">
              <a:extLst>
                <a:ext uri="{FF2B5EF4-FFF2-40B4-BE49-F238E27FC236}">
                  <a16:creationId xmlns:a16="http://schemas.microsoft.com/office/drawing/2014/main" id="{218021B8-FFD1-6963-4E78-2F0330A376B3}"/>
                </a:ext>
              </a:extLst>
            </p:cNvPr>
            <p:cNvSpPr txBox="1"/>
            <p:nvPr/>
          </p:nvSpPr>
          <p:spPr>
            <a:xfrm>
              <a:off x="4669408" y="1998477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2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6" name="TextShape 3">
              <a:extLst>
                <a:ext uri="{FF2B5EF4-FFF2-40B4-BE49-F238E27FC236}">
                  <a16:creationId xmlns:a16="http://schemas.microsoft.com/office/drawing/2014/main" id="{AA635BDE-8000-BAEE-01DB-C2D60C1B19A5}"/>
                </a:ext>
              </a:extLst>
            </p:cNvPr>
            <p:cNvSpPr txBox="1"/>
            <p:nvPr/>
          </p:nvSpPr>
          <p:spPr>
            <a:xfrm>
              <a:off x="4699088" y="748348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3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7" name="TextShape 3">
              <a:extLst>
                <a:ext uri="{FF2B5EF4-FFF2-40B4-BE49-F238E27FC236}">
                  <a16:creationId xmlns:a16="http://schemas.microsoft.com/office/drawing/2014/main" id="{CD76CD1F-9239-6C3F-35D5-D7E5BA0A069F}"/>
                </a:ext>
              </a:extLst>
            </p:cNvPr>
            <p:cNvSpPr txBox="1"/>
            <p:nvPr/>
          </p:nvSpPr>
          <p:spPr>
            <a:xfrm>
              <a:off x="4708549" y="394669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C’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02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8FDF0FF-AD7E-3350-EDE9-451046B9ACBC}"/>
              </a:ext>
            </a:extLst>
          </p:cNvPr>
          <p:cNvGrpSpPr/>
          <p:nvPr/>
        </p:nvGrpSpPr>
        <p:grpSpPr>
          <a:xfrm>
            <a:off x="1007864" y="98971"/>
            <a:ext cx="4896544" cy="4924100"/>
            <a:chOff x="1007864" y="98971"/>
            <a:chExt cx="6806263" cy="4924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641446-53E5-353E-E6DF-2BEF71CDD5B3}"/>
                </a:ext>
              </a:extLst>
            </p:cNvPr>
            <p:cNvGrpSpPr/>
            <p:nvPr/>
          </p:nvGrpSpPr>
          <p:grpSpPr>
            <a:xfrm>
              <a:off x="1007864" y="98971"/>
              <a:ext cx="6806263" cy="4924100"/>
              <a:chOff x="1007864" y="531019"/>
              <a:chExt cx="6806263" cy="49241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1E055F-D299-8B89-B679-207AC869600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502D5CF-1938-7E51-9088-3C36BC6DBA8B}"/>
                    </a:ext>
                  </a:extLst>
                </p:cNvPr>
                <p:cNvGrpSpPr/>
                <p:nvPr/>
              </p:nvGrpSpPr>
              <p:grpSpPr>
                <a:xfrm>
                  <a:off x="1007864" y="531019"/>
                  <a:ext cx="6806263" cy="4924100"/>
                  <a:chOff x="1007864" y="531019"/>
                  <a:chExt cx="6806263" cy="4924100"/>
                </a:xfrm>
              </p:grpSpPr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F1BDC3A5-DD9F-B446-E802-D25F6E6776A0}"/>
                      </a:ext>
                    </a:extLst>
                  </p:cNvPr>
                  <p:cNvSpPr/>
                  <p:nvPr/>
                </p:nvSpPr>
                <p:spPr>
                  <a:xfrm>
                    <a:off x="2156473" y="3466589"/>
                    <a:ext cx="2883840" cy="144000"/>
                  </a:xfrm>
                  <a:prstGeom prst="roundRect">
                    <a:avLst/>
                  </a:prstGeom>
                  <a:solidFill>
                    <a:srgbClr val="0070C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DD8A78CE-7BF3-66EF-9136-F15B606426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8829" y="3195315"/>
                    <a:ext cx="0" cy="1440160"/>
                  </a:xfrm>
                  <a:prstGeom prst="straightConnector1">
                    <a:avLst/>
                  </a:prstGeom>
                  <a:ln w="158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D6A0A884-FDF2-186A-7C0A-DB921C81D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3107" y="4296511"/>
                    <a:ext cx="6179494" cy="8831"/>
                  </a:xfrm>
                  <a:prstGeom prst="straightConnector1">
                    <a:avLst/>
                  </a:prstGeom>
                  <a:ln w="15875"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Shape 3">
                    <a:extLst>
                      <a:ext uri="{FF2B5EF4-FFF2-40B4-BE49-F238E27FC236}">
                        <a16:creationId xmlns:a16="http://schemas.microsoft.com/office/drawing/2014/main" id="{565DE3E7-2A7A-5858-BA2F-A2E9BBBF1AC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21" y="2718547"/>
                    <a:ext cx="306586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94" name="TextShape 3">
                    <a:extLst>
                      <a:ext uri="{FF2B5EF4-FFF2-40B4-BE49-F238E27FC236}">
                        <a16:creationId xmlns:a16="http://schemas.microsoft.com/office/drawing/2014/main" id="{1EACA767-AE9E-5DD8-4A79-3536FDB4DA3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98104" y="4115374"/>
                    <a:ext cx="21602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95" name="TextShape 3">
                    <a:extLst>
                      <a:ext uri="{FF2B5EF4-FFF2-40B4-BE49-F238E27FC236}">
                        <a16:creationId xmlns:a16="http://schemas.microsoft.com/office/drawing/2014/main" id="{834B2CBD-1FBF-8829-157C-E481CFEF1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889" y="2907283"/>
                    <a:ext cx="68480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x</a:t>
                    </a:r>
                    <a:r>
                      <a:rPr lang="en-US" sz="1000" b="0" strike="noStrike" spc="-1" baseline="-25000" dirty="0">
                        <a:latin typeface="Lucida Sans" panose="020B0602030504020204" pitchFamily="34" charset="0"/>
                      </a:rPr>
                      <a:t>2</a:t>
                    </a:r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(t)</a:t>
                    </a:r>
                  </a:p>
                </p:txBody>
              </p:sp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C68F2B9E-D281-D344-30AA-1EF47B27A8CF}"/>
                      </a:ext>
                    </a:extLst>
                  </p:cNvPr>
                  <p:cNvSpPr/>
                  <p:nvPr/>
                </p:nvSpPr>
                <p:spPr>
                  <a:xfrm>
                    <a:off x="1438829" y="4942024"/>
                    <a:ext cx="721399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[0,1)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9A0222FD-789C-3FFC-F7C8-273D218DB41E}"/>
                      </a:ext>
                    </a:extLst>
                  </p:cNvPr>
                  <p:cNvSpPr/>
                  <p:nvPr/>
                </p:nvSpPr>
                <p:spPr>
                  <a:xfrm>
                    <a:off x="2158512" y="4944179"/>
                    <a:ext cx="1439995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[1,3)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19" name="Rectangle: Rounded Corners 118">
                    <a:extLst>
                      <a:ext uri="{FF2B5EF4-FFF2-40B4-BE49-F238E27FC236}">
                        <a16:creationId xmlns:a16="http://schemas.microsoft.com/office/drawing/2014/main" id="{8A89B381-DDE2-ADAB-C1A3-C95B9148C54B}"/>
                      </a:ext>
                    </a:extLst>
                  </p:cNvPr>
                  <p:cNvSpPr/>
                  <p:nvPr/>
                </p:nvSpPr>
                <p:spPr>
                  <a:xfrm>
                    <a:off x="3598193" y="4941336"/>
                    <a:ext cx="719998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[3,4)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35F7C927-AE8A-1B55-8BE0-BBCE43CA2757}"/>
                      </a:ext>
                    </a:extLst>
                  </p:cNvPr>
                  <p:cNvSpPr/>
                  <p:nvPr/>
                </p:nvSpPr>
                <p:spPr>
                  <a:xfrm>
                    <a:off x="5047112" y="4941336"/>
                    <a:ext cx="1431716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5</a:t>
                    </a:r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,7)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FB959EF1-9B1A-9E08-3A43-469BAF647BEE}"/>
                      </a:ext>
                    </a:extLst>
                  </p:cNvPr>
                  <p:cNvSpPr/>
                  <p:nvPr/>
                </p:nvSpPr>
                <p:spPr>
                  <a:xfrm>
                    <a:off x="6478828" y="4941336"/>
                    <a:ext cx="737005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[7,8)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3" name="TextShape 3">
                    <a:extLst>
                      <a:ext uri="{FF2B5EF4-FFF2-40B4-BE49-F238E27FC236}">
                        <a16:creationId xmlns:a16="http://schemas.microsoft.com/office/drawing/2014/main" id="{32F5CA81-7772-6546-67C5-2ABEA7A253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932" y="5067523"/>
                    <a:ext cx="477763" cy="2673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50" b="0" strike="noStrike" spc="-1" dirty="0">
                        <a:latin typeface="Lucida Sans" panose="020B0602030504020204" pitchFamily="34" charset="0"/>
                      </a:rPr>
                      <a:t>G</a:t>
                    </a:r>
                    <a:r>
                      <a:rPr lang="tr-TR" sz="1050" b="0" strike="noStrike" spc="-1" baseline="-25000" dirty="0">
                        <a:latin typeface="Lucida Sans" panose="020B0602030504020204" pitchFamily="34" charset="0"/>
                      </a:rPr>
                      <a:t>S</a:t>
                    </a:r>
                    <a:endParaRPr lang="tr-TR" sz="105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6" name="TextShape 3">
                    <a:extLst>
                      <a:ext uri="{FF2B5EF4-FFF2-40B4-BE49-F238E27FC236}">
                        <a16:creationId xmlns:a16="http://schemas.microsoft.com/office/drawing/2014/main" id="{2448C627-2986-FF3C-A1E5-D14970B3B7A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64" y="4342249"/>
                    <a:ext cx="655825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en-US" sz="1000" spc="-1" dirty="0">
                        <a:latin typeface="Lucida Sans" panose="020B0602030504020204" pitchFamily="34" charset="0"/>
                      </a:rPr>
                      <a:t>  0              1           2           3           4           5           6           7           8</a:t>
                    </a:r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F651F44-374B-22BC-FDDA-160EAA2216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3107" y="2119672"/>
                    <a:ext cx="1440157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25A4CBD1-80FC-190E-A635-A00E25BEAF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0072" y="1364341"/>
                    <a:ext cx="2160239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D2421C6-81B5-E27F-2057-B26508C1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7112" y="2116925"/>
                    <a:ext cx="2175522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A9D2D29-490B-89FE-37A7-5BAF3FFEA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8829" y="1035075"/>
                    <a:ext cx="0" cy="1412872"/>
                  </a:xfrm>
                  <a:prstGeom prst="straightConnector1">
                    <a:avLst/>
                  </a:prstGeom>
                  <a:ln w="158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60E4A0F-1C94-A081-A14F-47FC90F7AB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3107" y="2108983"/>
                    <a:ext cx="6179494" cy="8831"/>
                  </a:xfrm>
                  <a:prstGeom prst="straightConnector1">
                    <a:avLst/>
                  </a:prstGeom>
                  <a:ln w="15875"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Shape 3">
                    <a:extLst>
                      <a:ext uri="{FF2B5EF4-FFF2-40B4-BE49-F238E27FC236}">
                        <a16:creationId xmlns:a16="http://schemas.microsoft.com/office/drawing/2014/main" id="{B496F632-1E3F-8965-56C4-97AE54B0D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21" y="531019"/>
                    <a:ext cx="306586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4" name="TextShape 3">
                    <a:extLst>
                      <a:ext uri="{FF2B5EF4-FFF2-40B4-BE49-F238E27FC236}">
                        <a16:creationId xmlns:a16="http://schemas.microsoft.com/office/drawing/2014/main" id="{44CD7501-657D-F040-C9B3-18940ECF96B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98104" y="1927846"/>
                    <a:ext cx="21602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5" name="TextShape 3">
                    <a:extLst>
                      <a:ext uri="{FF2B5EF4-FFF2-40B4-BE49-F238E27FC236}">
                        <a16:creationId xmlns:a16="http://schemas.microsoft.com/office/drawing/2014/main" id="{C896D22E-F80A-E2C0-13B3-B30FFFACADA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889" y="762376"/>
                    <a:ext cx="68480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x</a:t>
                    </a:r>
                    <a:r>
                      <a:rPr lang="en-US" sz="1000" spc="-1" baseline="-25000" dirty="0">
                        <a:latin typeface="Lucida Sans" panose="020B0602030504020204" pitchFamily="34" charset="0"/>
                      </a:rPr>
                      <a:t>1</a:t>
                    </a:r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(t)</a:t>
                    </a:r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3DE93CFB-6E7A-C6F0-EDEC-C2FD088BCC1A}"/>
                      </a:ext>
                    </a:extLst>
                  </p:cNvPr>
                  <p:cNvSpPr/>
                  <p:nvPr/>
                </p:nvSpPr>
                <p:spPr>
                  <a:xfrm>
                    <a:off x="1439911" y="1295835"/>
                    <a:ext cx="2880000" cy="144000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F5798D08-47CE-E681-7BD8-D719C575B66B}"/>
                      </a:ext>
                    </a:extLst>
                  </p:cNvPr>
                  <p:cNvSpPr/>
                  <p:nvPr/>
                </p:nvSpPr>
                <p:spPr>
                  <a:xfrm>
                    <a:off x="3605307" y="2036983"/>
                    <a:ext cx="2880322" cy="144000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sp>
                <p:nvSpPr>
                  <p:cNvPr id="18" name="TextShape 3">
                    <a:extLst>
                      <a:ext uri="{FF2B5EF4-FFF2-40B4-BE49-F238E27FC236}">
                        <a16:creationId xmlns:a16="http://schemas.microsoft.com/office/drawing/2014/main" id="{A780CF4F-1CAF-A3BC-1869-1BE9A5507C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64" y="2154721"/>
                    <a:ext cx="655825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en-US" sz="1000" spc="-1" dirty="0">
                        <a:latin typeface="Lucida Sans" panose="020B0602030504020204" pitchFamily="34" charset="0"/>
                      </a:rPr>
                      <a:t>  0              1           2           3           4           5           6           7           8</a:t>
                    </a:r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ED65A17-ED8D-77E1-427B-0013EC9BF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3107" y="4296511"/>
                    <a:ext cx="2160237" cy="0"/>
                  </a:xfrm>
                  <a:prstGeom prst="line">
                    <a:avLst/>
                  </a:prstGeom>
                  <a:ln w="50800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310723A-DF87-1E48-A222-D78B24E83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6392" y="3538597"/>
                    <a:ext cx="2163512" cy="0"/>
                  </a:xfrm>
                  <a:prstGeom prst="line">
                    <a:avLst/>
                  </a:prstGeom>
                  <a:ln w="50800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E0FEB791-7512-5A69-F32D-0DEAC09D824D}"/>
                      </a:ext>
                    </a:extLst>
                  </p:cNvPr>
                  <p:cNvCxnSpPr>
                    <a:cxnSpLocks/>
                    <a:endCxn id="23" idx="3"/>
                  </p:cNvCxnSpPr>
                  <p:nvPr/>
                </p:nvCxnSpPr>
                <p:spPr>
                  <a:xfrm flipV="1">
                    <a:off x="5764819" y="4305102"/>
                    <a:ext cx="1438516" cy="240"/>
                  </a:xfrm>
                  <a:prstGeom prst="line">
                    <a:avLst/>
                  </a:prstGeom>
                  <a:ln w="50800" cmpd="sng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1EFC4D3-1A55-D007-93E5-CDA479F06B1F}"/>
                      </a:ext>
                    </a:extLst>
                  </p:cNvPr>
                  <p:cNvSpPr/>
                  <p:nvPr/>
                </p:nvSpPr>
                <p:spPr>
                  <a:xfrm>
                    <a:off x="4316473" y="4233102"/>
                    <a:ext cx="2886862" cy="144000"/>
                  </a:xfrm>
                  <a:prstGeom prst="roundRect">
                    <a:avLst/>
                  </a:prstGeom>
                  <a:solidFill>
                    <a:srgbClr val="0070C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</p:grpSp>
            <p:sp>
              <p:nvSpPr>
                <p:cNvPr id="36" name="TextShape 3">
                  <a:extLst>
                    <a:ext uri="{FF2B5EF4-FFF2-40B4-BE49-F238E27FC236}">
                      <a16:creationId xmlns:a16="http://schemas.microsoft.com/office/drawing/2014/main" id="{FE1454FA-DE3B-85CA-46CA-420FE7C4B4A9}"/>
                    </a:ext>
                  </a:extLst>
                </p:cNvPr>
                <p:cNvSpPr txBox="1"/>
                <p:nvPr/>
              </p:nvSpPr>
              <p:spPr>
                <a:xfrm>
                  <a:off x="1146521" y="3399847"/>
                  <a:ext cx="23990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b="0" strike="noStrike" spc="-1" dirty="0">
                      <a:latin typeface="Lucida Sans" panose="020B0602030504020204" pitchFamily="34" charset="0"/>
                    </a:rPr>
                    <a:t>1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37" name="TextShape 3">
                  <a:extLst>
                    <a:ext uri="{FF2B5EF4-FFF2-40B4-BE49-F238E27FC236}">
                      <a16:creationId xmlns:a16="http://schemas.microsoft.com/office/drawing/2014/main" id="{9FF71AD8-19C0-5811-C9EF-C0293F4AAD06}"/>
                    </a:ext>
                  </a:extLst>
                </p:cNvPr>
                <p:cNvSpPr txBox="1"/>
                <p:nvPr/>
              </p:nvSpPr>
              <p:spPr>
                <a:xfrm>
                  <a:off x="1146521" y="1233577"/>
                  <a:ext cx="23990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b="0" strike="noStrike" spc="-1" dirty="0">
                      <a:latin typeface="Lucida Sans" panose="020B0602030504020204" pitchFamily="34" charset="0"/>
                    </a:rPr>
                    <a:t>1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8843AB3-281E-9EF7-9308-977C5145477D}"/>
                  </a:ext>
                </a:extLst>
              </p:cNvPr>
              <p:cNvSpPr/>
              <p:nvPr/>
            </p:nvSpPr>
            <p:spPr>
              <a:xfrm>
                <a:off x="4320232" y="4941336"/>
                <a:ext cx="719998" cy="51094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[</a:t>
                </a:r>
                <a:r>
                  <a:rPr lang="en-US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4</a:t>
                </a:r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5</a:t>
                </a:r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endParaRPr lang="en-AT" sz="10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D5B35F-F51B-87BB-F877-8E83A2E2F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96" y="1073468"/>
              <a:ext cx="1402" cy="697225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968809-0B07-9514-ED98-F465E1F16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313" y="1026809"/>
              <a:ext cx="1402" cy="697225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3CA80B-8FD9-1B9E-637A-6681E6EAE076}"/>
                </a:ext>
              </a:extLst>
            </p:cNvPr>
            <p:cNvCxnSpPr>
              <a:cxnSpLocks/>
            </p:cNvCxnSpPr>
            <p:nvPr/>
          </p:nvCxnSpPr>
          <p:spPr>
            <a:xfrm>
              <a:off x="3591634" y="3176872"/>
              <a:ext cx="0" cy="712802"/>
            </a:xfrm>
            <a:prstGeom prst="line">
              <a:avLst/>
            </a:prstGeom>
            <a:ln w="50800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85F230-BC7C-ABF8-5B1D-73B85547F197}"/>
                </a:ext>
              </a:extLst>
            </p:cNvPr>
            <p:cNvCxnSpPr>
              <a:cxnSpLocks/>
            </p:cNvCxnSpPr>
            <p:nvPr/>
          </p:nvCxnSpPr>
          <p:spPr>
            <a:xfrm>
              <a:off x="5760613" y="3088252"/>
              <a:ext cx="0" cy="712802"/>
            </a:xfrm>
            <a:prstGeom prst="line">
              <a:avLst/>
            </a:prstGeom>
            <a:ln w="50800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806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2456"/>
            <a:chOff x="1060932" y="367380"/>
            <a:chExt cx="6763577" cy="39924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9913" y="4090222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5040313" y="4089481"/>
              <a:ext cx="143851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9EBDE-5FCB-B6AE-C436-80A254410B62}"/>
              </a:ext>
            </a:extLst>
          </p:cNvPr>
          <p:cNvSpPr/>
          <p:nvPr/>
        </p:nvSpPr>
        <p:spPr>
          <a:xfrm>
            <a:off x="4309848" y="4089481"/>
            <a:ext cx="719998" cy="2673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4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,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5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en-AT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503287311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82DFE-1BE6-F6EC-8224-D521A52CB415}"/>
              </a:ext>
            </a:extLst>
          </p:cNvPr>
          <p:cNvSpPr/>
          <p:nvPr/>
        </p:nvSpPr>
        <p:spPr>
          <a:xfrm>
            <a:off x="7081036" y="891059"/>
            <a:ext cx="28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25591-C19B-AF67-81A6-B54CA68BC88F}"/>
              </a:ext>
            </a:extLst>
          </p:cNvPr>
          <p:cNvSpPr/>
          <p:nvPr/>
        </p:nvSpPr>
        <p:spPr>
          <a:xfrm>
            <a:off x="7053018" y="1549395"/>
            <a:ext cx="2883840" cy="1440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861645493"/>
                </p:ext>
              </p:extLst>
            </p:nvPr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311784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4767902"/>
                </p:ext>
              </p:extLst>
            </p:nvPr>
          </p:nvGraphicFramePr>
          <p:xfrm>
            <a:off x="719832" y="311784"/>
            <a:ext cx="6029312" cy="21336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533498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3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F6687-FF87-1442-8208-ECCF1D01D52B}"/>
              </a:ext>
            </a:extLst>
          </p:cNvPr>
          <p:cNvGrpSpPr/>
          <p:nvPr/>
        </p:nvGrpSpPr>
        <p:grpSpPr>
          <a:xfrm>
            <a:off x="503808" y="265923"/>
            <a:ext cx="6521702" cy="2497344"/>
            <a:chOff x="503808" y="265923"/>
            <a:chExt cx="6521702" cy="24973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192B82-D3B2-02F4-5951-E5B8F56CD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12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227658"/>
                </p:ext>
              </p:extLst>
            </p:nvPr>
          </p:nvGraphicFramePr>
          <p:xfrm>
            <a:off x="693508" y="573368"/>
            <a:ext cx="6029312" cy="10668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725350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41038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Shape 3">
              <a:extLst>
                <a:ext uri="{FF2B5EF4-FFF2-40B4-BE49-F238E27FC236}">
                  <a16:creationId xmlns:a16="http://schemas.microsoft.com/office/drawing/2014/main" id="{A0F123BD-333F-B290-E0A9-6C4A9AFE3659}"/>
                </a:ext>
              </a:extLst>
            </p:cNvPr>
            <p:cNvSpPr txBox="1"/>
            <p:nvPr/>
          </p:nvSpPr>
          <p:spPr>
            <a:xfrm>
              <a:off x="503808" y="265923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BF84A6-7396-2DC5-E23C-02FBBB0672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971179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EE8CEB-570E-CFA8-1218-4ED9CA81C64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2187203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E8769-216E-DFCC-0CF1-0E76936545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0" y="2403227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046C67-6511-CBCF-00F9-AFC7E832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80" y="2619251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EE19D6-3874-2CB0-4E4A-BEFB0E8C308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20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AB8C33-9180-DE02-7A19-AE570B3A9935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Shape 4">
            <a:extLst>
              <a:ext uri="{FF2B5EF4-FFF2-40B4-BE49-F238E27FC236}">
                <a16:creationId xmlns:a16="http://schemas.microsoft.com/office/drawing/2014/main" id="{06F125CF-990A-BDE3-D547-215E87A40153}"/>
              </a:ext>
            </a:extLst>
          </p:cNvPr>
          <p:cNvSpPr txBox="1"/>
          <p:nvPr/>
        </p:nvSpPr>
        <p:spPr>
          <a:xfrm>
            <a:off x="1583929" y="1817575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tr-TR" sz="1200" b="0" strike="noStrike" spc="-1" dirty="0">
                <a:latin typeface="Lucida Sans" panose="020B0602030504020204" pitchFamily="34" charset="0"/>
              </a:rPr>
              <a:t>1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0" name="TextShape 4">
            <a:extLst>
              <a:ext uri="{FF2B5EF4-FFF2-40B4-BE49-F238E27FC236}">
                <a16:creationId xmlns:a16="http://schemas.microsoft.com/office/drawing/2014/main" id="{0D83EAE9-C406-0CDB-4A2E-048C1FCA5A5F}"/>
              </a:ext>
            </a:extLst>
          </p:cNvPr>
          <p:cNvSpPr txBox="1"/>
          <p:nvPr/>
        </p:nvSpPr>
        <p:spPr>
          <a:xfrm>
            <a:off x="1921203" y="2047298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2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4" name="TextShape 4">
            <a:extLst>
              <a:ext uri="{FF2B5EF4-FFF2-40B4-BE49-F238E27FC236}">
                <a16:creationId xmlns:a16="http://schemas.microsoft.com/office/drawing/2014/main" id="{7F15C9AE-5BAA-D042-462F-754264FFAB7A}"/>
              </a:ext>
            </a:extLst>
          </p:cNvPr>
          <p:cNvSpPr txBox="1"/>
          <p:nvPr/>
        </p:nvSpPr>
        <p:spPr>
          <a:xfrm>
            <a:off x="2245239" y="2263321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3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5" name="TextShape 4">
            <a:extLst>
              <a:ext uri="{FF2B5EF4-FFF2-40B4-BE49-F238E27FC236}">
                <a16:creationId xmlns:a16="http://schemas.microsoft.com/office/drawing/2014/main" id="{B6CBF203-2211-C0EB-BBE8-C9554D610F15}"/>
              </a:ext>
            </a:extLst>
          </p:cNvPr>
          <p:cNvSpPr txBox="1"/>
          <p:nvPr/>
        </p:nvSpPr>
        <p:spPr>
          <a:xfrm>
            <a:off x="2616662" y="2479344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4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510</Words>
  <Application>Microsoft Office PowerPoint</Application>
  <PresentationFormat>Custom</PresentationFormat>
  <Paragraphs>270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22</cp:revision>
  <dcterms:modified xsi:type="dcterms:W3CDTF">2024-05-27T10:33:02Z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