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2" r:id="rId3"/>
    <p:sldId id="256" r:id="rId4"/>
    <p:sldId id="261" r:id="rId5"/>
    <p:sldId id="257" r:id="rId6"/>
  </p:sldIdLst>
  <p:sldSz cx="10080625" cy="5670550"/>
  <p:notesSz cx="7559675" cy="10691813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>
      <p:cViewPr varScale="1">
        <p:scale>
          <a:sx n="128" d="100"/>
          <a:sy n="128" d="100"/>
        </p:scale>
        <p:origin x="150" y="498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242E6B6-2DF8-4F6C-ACBA-97D41845094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67380"/>
            <a:ext cx="6763577" cy="3994611"/>
            <a:chOff x="1060932" y="367380"/>
            <a:chExt cx="6763577" cy="399461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548015"/>
              <a:chOff x="1079872" y="1807540"/>
              <a:chExt cx="6744637" cy="354801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A04C0F-ADA8-01C8-F75B-95110848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4276050"/>
                <a:ext cx="2160237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3195315"/>
                <a:ext cx="1440164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50800" cmpd="sng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475235"/>
                <a:ext cx="216023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95515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3058966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966569"/>
              <a:ext cx="2880000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683147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092476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8512" y="4094631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091788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4316473" y="4091788"/>
              <a:ext cx="216235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[4,7)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091788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685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87003"/>
            <a:ext cx="6763577" cy="4210636"/>
            <a:chOff x="1060932" y="367380"/>
            <a:chExt cx="6763577" cy="421063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676699"/>
              <a:chOff x="1079872" y="1807540"/>
              <a:chExt cx="6744637" cy="3676699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2815652"/>
                <a:ext cx="1440164" cy="0"/>
              </a:xfrm>
              <a:prstGeom prst="line">
                <a:avLst/>
              </a:prstGeom>
              <a:ln w="76200">
                <a:solidFill>
                  <a:srgbClr val="0070C0">
                    <a:alpha val="67000"/>
                  </a:srgbClr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76200" cmpd="sng">
                <a:solidFill>
                  <a:srgbClr val="0070C0">
                    <a:alpha val="67000"/>
                  </a:srgbClr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812166"/>
                <a:ext cx="2160239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75892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2699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4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4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1303500"/>
              <a:ext cx="2880000" cy="144000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303484"/>
              <a:ext cx="2160000" cy="144000"/>
            </a:xfrm>
            <a:prstGeom prst="roundRect">
              <a:avLst/>
            </a:prstGeom>
            <a:solidFill>
              <a:srgbClr val="0070C0">
                <a:alpha val="3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308501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8512" y="4310656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307813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4316473" y="4307813"/>
              <a:ext cx="216235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[4,7)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307813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2FA437-3F6F-C944-C8D4-1500BBFAB199}"/>
              </a:ext>
            </a:extLst>
          </p:cNvPr>
          <p:cNvCxnSpPr>
            <a:cxnSpLocks/>
          </p:cNvCxnSpPr>
          <p:nvPr/>
        </p:nvCxnSpPr>
        <p:spPr>
          <a:xfrm>
            <a:off x="1437954" y="3555355"/>
            <a:ext cx="2160239" cy="0"/>
          </a:xfrm>
          <a:prstGeom prst="line">
            <a:avLst/>
          </a:prstGeom>
          <a:ln w="76200" cmpd="sng">
            <a:solidFill>
              <a:srgbClr val="0070C0">
                <a:alpha val="67000"/>
              </a:srgb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713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94706" y="0"/>
            <a:ext cx="6730804" cy="5139531"/>
            <a:chOff x="294706" y="0"/>
            <a:chExt cx="6730804" cy="5139531"/>
          </a:xfrm>
        </p:grpSpPr>
        <p:graphicFrame>
          <p:nvGraphicFramePr>
            <p:cNvPr id="41" name="Table 1"/>
            <p:cNvGraphicFramePr/>
            <p:nvPr>
              <p:extLst>
                <p:ext uri="{D42A27DB-BD31-4B8C-83A1-F6EECF244321}">
                  <p14:modId xmlns:p14="http://schemas.microsoft.com/office/powerpoint/2010/main" val="3094735393"/>
                </p:ext>
              </p:extLst>
            </p:nvPr>
          </p:nvGraphicFramePr>
          <p:xfrm>
            <a:off x="719832" y="267825"/>
            <a:ext cx="5936078" cy="100584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29759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2⋅5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5⋅3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7591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3⋅7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7591">
                  <a:tc vMerge="1">
                    <a:txBody>
                      <a:bodyPr/>
                      <a:lstStyle/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7⋅2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66502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94706" y="385257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4" name="TextShape 4"/>
            <p:cNvSpPr txBox="1"/>
            <p:nvPr/>
          </p:nvSpPr>
          <p:spPr>
            <a:xfrm>
              <a:off x="294706" y="1922256"/>
              <a:ext cx="497184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(b)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0             1                     3          4                                  7         8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  <p:graphicFrame>
          <p:nvGraphicFramePr>
            <p:cNvPr id="6" name="Table 1">
              <a:extLst>
                <a:ext uri="{FF2B5EF4-FFF2-40B4-BE49-F238E27FC236}">
                  <a16:creationId xmlns:a16="http://schemas.microsoft.com/office/drawing/2014/main" id="{7FA79F90-87A9-EDB1-6759-B3FFEAE540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9902208"/>
                </p:ext>
              </p:extLst>
            </p:nvPr>
          </p:nvGraphicFramePr>
          <p:xfrm>
            <a:off x="710768" y="1549395"/>
            <a:ext cx="5936078" cy="16459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16661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2⋅5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2⋅5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5⋅3</a:t>
                        </a:r>
                        <a:endParaRPr lang="en-AT" dirty="0"/>
                      </a:p>
                    </a:txBody>
                    <a:tcPr marL="90000" marR="90000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3478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3⋅7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3⋅7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3⋅7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3⋅7⋅2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7⋅2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7⋅2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8" name="Table 1">
              <a:extLst>
                <a:ext uri="{FF2B5EF4-FFF2-40B4-BE49-F238E27FC236}">
                  <a16:creationId xmlns:a16="http://schemas.microsoft.com/office/drawing/2014/main" id="{5C0BA38C-3446-6422-C262-6304A92D946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4094880"/>
                </p:ext>
              </p:extLst>
            </p:nvPr>
          </p:nvGraphicFramePr>
          <p:xfrm>
            <a:off x="710768" y="3493611"/>
            <a:ext cx="5936078" cy="16459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166619"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baseline="0" dirty="0">
                            <a:latin typeface="Lucida Sans" panose="020B0602030504020204" pitchFamily="34" charset="0"/>
                          </a:rPr>
                          <a:t>p</a:t>
                        </a:r>
                        <a:endParaRPr lang="en-US" sz="1600" b="0" strike="noStrike" spc="-1" baseline="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1⋅0</a:t>
                        </a:r>
                        <a:endParaRPr lang="en-AT" dirty="0"/>
                      </a:p>
                    </a:txBody>
                    <a:tcPr marL="90000" marR="90000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34781"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baseline="0" dirty="0">
                            <a:latin typeface="Lucida Sans" panose="020B0602030504020204" pitchFamily="34" charset="0"/>
                          </a:rPr>
                          <a:t>q</a:t>
                        </a:r>
                        <a:endParaRPr lang="en-US" sz="1600" b="0" strike="noStrike" spc="-1" baseline="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0⋅1⋅0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1⋅0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1⋅0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4">
              <a:extLst>
                <a:ext uri="{FF2B5EF4-FFF2-40B4-BE49-F238E27FC236}">
                  <a16:creationId xmlns:a16="http://schemas.microsoft.com/office/drawing/2014/main" id="{43A2D5B0-E769-5D6C-B9E8-731DB6884992}"/>
                </a:ext>
              </a:extLst>
            </p:cNvPr>
            <p:cNvSpPr txBox="1"/>
            <p:nvPr/>
          </p:nvSpPr>
          <p:spPr>
            <a:xfrm>
              <a:off x="298451" y="3877067"/>
              <a:ext cx="497184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D3B6826-028F-FBCA-AB2D-19F3B2BBB179}"/>
              </a:ext>
            </a:extLst>
          </p:cNvPr>
          <p:cNvGrpSpPr/>
          <p:nvPr/>
        </p:nvGrpSpPr>
        <p:grpSpPr>
          <a:xfrm>
            <a:off x="575816" y="-49273"/>
            <a:ext cx="6521702" cy="3100572"/>
            <a:chOff x="575816" y="-49273"/>
            <a:chExt cx="6521702" cy="3100572"/>
          </a:xfrm>
        </p:grpSpPr>
        <p:sp>
          <p:nvSpPr>
            <p:cNvPr id="56" name="TextShape 4">
              <a:extLst>
                <a:ext uri="{FF2B5EF4-FFF2-40B4-BE49-F238E27FC236}">
                  <a16:creationId xmlns:a16="http://schemas.microsoft.com/office/drawing/2014/main" id="{E58F5D95-FC9A-DC56-B175-47B16DE45A3C}"/>
                </a:ext>
              </a:extLst>
            </p:cNvPr>
            <p:cNvSpPr txBox="1"/>
            <p:nvPr/>
          </p:nvSpPr>
          <p:spPr>
            <a:xfrm>
              <a:off x="1799952" y="1369605"/>
              <a:ext cx="3816424" cy="168169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0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000" b="0" strike="noStrike" spc="-1" dirty="0">
                  <a:latin typeface="Lucida Sans" panose="020B0602030504020204" pitchFamily="34" charset="0"/>
                </a:rPr>
                <a:t>(</a:t>
              </a:r>
              <a:r>
                <a:rPr lang="tr-TR" sz="1000" b="0" strike="noStrike" spc="-1" dirty="0">
                  <a:latin typeface="Lucida Sans" panose="020B0602030504020204" pitchFamily="34" charset="0"/>
                </a:rPr>
                <a:t>1</a:t>
              </a:r>
              <a:r>
                <a:rPr lang="en-US" sz="1000" b="0" strike="noStrike" spc="-1" dirty="0">
                  <a:latin typeface="Lucida Sans" panose="020B0602030504020204" pitchFamily="34" charset="0"/>
                </a:rPr>
                <a:t>)</a:t>
              </a:r>
              <a:endParaRPr lang="tr-TR" sz="1000" b="0" strike="noStrike" spc="-1" dirty="0">
                <a:latin typeface="Lucida Sans" panose="020B0602030504020204" pitchFamily="34" charset="0"/>
              </a:endParaRP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(2)</a:t>
              </a: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(3)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(4)</a:t>
              </a: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(5)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    (6)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         (7)</a:t>
              </a:r>
            </a:p>
            <a:p>
              <a:endParaRPr lang="en-US" sz="1000" b="0" strike="noStrike" spc="-1" dirty="0">
                <a:latin typeface="Lucida Sans" panose="020B0602030504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E8B080-97F5-166F-EDD0-41CD956B0E9A}"/>
                </a:ext>
              </a:extLst>
            </p:cNvPr>
            <p:cNvGrpSpPr/>
            <p:nvPr/>
          </p:nvGrpSpPr>
          <p:grpSpPr>
            <a:xfrm>
              <a:off x="575816" y="-49273"/>
              <a:ext cx="6521702" cy="1345842"/>
              <a:chOff x="575816" y="-49273"/>
              <a:chExt cx="6521702" cy="1345842"/>
            </a:xfrm>
          </p:grpSpPr>
          <p:graphicFrame>
            <p:nvGraphicFramePr>
              <p:cNvPr id="8" name="Table 1">
                <a:extLst>
                  <a:ext uri="{FF2B5EF4-FFF2-40B4-BE49-F238E27FC236}">
                    <a16:creationId xmlns:a16="http://schemas.microsoft.com/office/drawing/2014/main" id="{5C0BA38C-3446-6422-C262-6304A92D94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10191677"/>
                  </p:ext>
                </p:extLst>
              </p:nvPr>
            </p:nvGraphicFramePr>
            <p:xfrm>
              <a:off x="760418" y="229769"/>
              <a:ext cx="5936078" cy="1066800"/>
            </p:xfrm>
            <a:graphic>
              <a:graphicData uri="http://schemas.openxmlformats.org/drawingml/2006/table">
                <a:tbl>
                  <a:tblPr/>
                  <a:tblGrid>
                    <a:gridCol w="5637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8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7322606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4033637158"/>
                        </a:ext>
                      </a:extLst>
                    </a:gridCol>
                    <a:gridCol w="651724">
                      <a:extLst>
                        <a:ext uri="{9D8B030D-6E8A-4147-A177-3AD203B41FA5}">
                          <a16:colId xmlns:a16="http://schemas.microsoft.com/office/drawing/2014/main" val="1705362943"/>
                        </a:ext>
                      </a:extLst>
                    </a:gridCol>
                    <a:gridCol w="672399">
                      <a:extLst>
                        <a:ext uri="{9D8B030D-6E8A-4147-A177-3AD203B41FA5}">
                          <a16:colId xmlns:a16="http://schemas.microsoft.com/office/drawing/2014/main" val="2668137148"/>
                        </a:ext>
                      </a:extLst>
                    </a:gridCol>
                    <a:gridCol w="689867">
                      <a:extLst>
                        <a:ext uri="{9D8B030D-6E8A-4147-A177-3AD203B41FA5}">
                          <a16:colId xmlns:a16="http://schemas.microsoft.com/office/drawing/2014/main" val="3268386636"/>
                        </a:ext>
                      </a:extLst>
                    </a:gridCol>
                    <a:gridCol w="578298">
                      <a:extLst>
                        <a:ext uri="{9D8B030D-6E8A-4147-A177-3AD203B41FA5}">
                          <a16:colId xmlns:a16="http://schemas.microsoft.com/office/drawing/2014/main" val="532468388"/>
                        </a:ext>
                      </a:extLst>
                    </a:gridCol>
                  </a:tblGrid>
                  <a:tr h="2347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baseline="0" dirty="0">
                              <a:latin typeface="Lucida Sans" panose="020B0602030504020204" pitchFamily="34" charset="0"/>
                            </a:rPr>
                            <a:t>q</a:t>
                          </a:r>
                          <a:endParaRPr lang="en-US" sz="1600" b="0" strike="noStrike" spc="-1" baseline="0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720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20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0⋅1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0⋅1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0⋅1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0⋅1⋅0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1⋅0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1⋅0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mpd="sng">
                          <a:noFill/>
                          <a:prstDash val="soli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20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4" name="TextShape 3">
                <a:extLst>
                  <a:ext uri="{FF2B5EF4-FFF2-40B4-BE49-F238E27FC236}">
                    <a16:creationId xmlns:a16="http://schemas.microsoft.com/office/drawing/2014/main" id="{5EA14E3F-ACB7-EBCA-B87C-AD9097480FFC}"/>
                  </a:ext>
                </a:extLst>
              </p:cNvPr>
              <p:cNvSpPr txBox="1"/>
              <p:nvPr/>
            </p:nvSpPr>
            <p:spPr>
              <a:xfrm>
                <a:off x="575816" y="-49273"/>
                <a:ext cx="6521702" cy="229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           0             1                    3           4                                  7         8</a:t>
                </a:r>
                <a:endParaRPr lang="en-US" sz="14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16C41E-AA79-B79B-5202-13333F87311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92" y="1539131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0B86CF-5061-34DD-CCFC-1AFBB0DE8B5D}"/>
                </a:ext>
              </a:extLst>
            </p:cNvPr>
            <p:cNvCxnSpPr>
              <a:cxnSpLocks/>
            </p:cNvCxnSpPr>
            <p:nvPr/>
          </p:nvCxnSpPr>
          <p:spPr>
            <a:xfrm>
              <a:off x="2304008" y="1971179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62AAF6-C228-EEE5-A0BB-4DFD8CA21645}"/>
                </a:ext>
              </a:extLst>
            </p:cNvPr>
            <p:cNvCxnSpPr>
              <a:cxnSpLocks/>
            </p:cNvCxnSpPr>
            <p:nvPr/>
          </p:nvCxnSpPr>
          <p:spPr>
            <a:xfrm>
              <a:off x="2774627" y="2187203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C83D20-A4B8-6379-B86D-480E7BD8C51F}"/>
                </a:ext>
              </a:extLst>
            </p:cNvPr>
            <p:cNvCxnSpPr>
              <a:cxnSpLocks/>
            </p:cNvCxnSpPr>
            <p:nvPr/>
          </p:nvCxnSpPr>
          <p:spPr>
            <a:xfrm>
              <a:off x="3019846" y="2403227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BB07FA-0C9E-3AFD-BF9B-879680DA0A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04" y="2619251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856989-CC0A-8F85-8056-CFB76ED5BCC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2835275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418017-E7D7-11A2-574D-3EA5282ADC7A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1296569"/>
              <a:ext cx="0" cy="16827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7E6E3D-F6E9-8068-39B3-D4C123059170}"/>
                </a:ext>
              </a:extLst>
            </p:cNvPr>
            <p:cNvCxnSpPr>
              <a:cxnSpLocks/>
            </p:cNvCxnSpPr>
            <p:nvPr/>
          </p:nvCxnSpPr>
          <p:spPr>
            <a:xfrm>
              <a:off x="4099966" y="1296569"/>
              <a:ext cx="0" cy="16827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6AE9A3-39E4-068E-0ED7-FA9582B6628B}"/>
                </a:ext>
              </a:extLst>
            </p:cNvPr>
            <p:cNvCxnSpPr>
              <a:cxnSpLocks/>
            </p:cNvCxnSpPr>
            <p:nvPr/>
          </p:nvCxnSpPr>
          <p:spPr>
            <a:xfrm>
              <a:off x="2166627" y="1296569"/>
              <a:ext cx="0" cy="161071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CCEC75D-C167-61F1-C55E-7222DE2C9708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00" y="1755155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8061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1A29513-23B8-17F8-E6E1-8DA5A6DFE394}"/>
              </a:ext>
            </a:extLst>
          </p:cNvPr>
          <p:cNvGrpSpPr/>
          <p:nvPr/>
        </p:nvGrpSpPr>
        <p:grpSpPr>
          <a:xfrm>
            <a:off x="2518560" y="2685250"/>
            <a:ext cx="5307901" cy="2131393"/>
            <a:chOff x="2518560" y="2685250"/>
            <a:chExt cx="5307901" cy="2131393"/>
          </a:xfrm>
        </p:grpSpPr>
        <p:graphicFrame>
          <p:nvGraphicFramePr>
            <p:cNvPr id="6" name="Table 2">
              <a:extLst>
                <a:ext uri="{FF2B5EF4-FFF2-40B4-BE49-F238E27FC236}">
                  <a16:creationId xmlns:a16="http://schemas.microsoft.com/office/drawing/2014/main" id="{38C7BE41-3275-6B14-F94F-AD3B3F0946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1763103"/>
                </p:ext>
              </p:extLst>
            </p:nvPr>
          </p:nvGraphicFramePr>
          <p:xfrm>
            <a:off x="2518560" y="3006000"/>
            <a:ext cx="5075640" cy="64008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6556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058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x</a:t>
                        </a:r>
                        <a:r>
                          <a:rPr lang="en-US" sz="1800" b="0" strike="noStrike" spc="-1" baseline="-25000" dirty="0">
                            <a:latin typeface="Arial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5">
              <a:extLst>
                <a:ext uri="{FF2B5EF4-FFF2-40B4-BE49-F238E27FC236}">
                  <a16:creationId xmlns:a16="http://schemas.microsoft.com/office/drawing/2014/main" id="{658ED44D-AD97-DE53-AE8C-7A4051B4BCB2}"/>
                </a:ext>
              </a:extLst>
            </p:cNvPr>
            <p:cNvSpPr txBox="1"/>
            <p:nvPr/>
          </p:nvSpPr>
          <p:spPr>
            <a:xfrm>
              <a:off x="2750821" y="2685250"/>
              <a:ext cx="50756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pc="-1" dirty="0">
                  <a:latin typeface="Arial"/>
                </a:rPr>
                <a:t>t:  </a:t>
              </a:r>
              <a:r>
                <a:rPr lang="en-US" sz="1400" b="0" strike="noStrike" spc="-1" dirty="0">
                  <a:latin typeface="Arial"/>
                </a:rPr>
                <a:t>0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 1 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2           </a:t>
              </a:r>
              <a:r>
                <a:rPr lang="tr-TR" sz="1400" b="0" strike="noStrike" spc="-1" dirty="0">
                  <a:latin typeface="Arial"/>
                </a:rPr>
                <a:t>    </a:t>
              </a:r>
              <a:r>
                <a:rPr lang="en-US" sz="1400" b="0" strike="noStrike" spc="-1" dirty="0">
                  <a:latin typeface="Arial"/>
                </a:rPr>
                <a:t>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  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4              </a:t>
              </a:r>
              <a:r>
                <a:rPr lang="tr-TR" sz="1400" b="0" strike="noStrike" spc="-1" dirty="0">
                  <a:latin typeface="Arial"/>
                </a:rPr>
                <a:t>      </a:t>
              </a:r>
              <a:r>
                <a:rPr lang="en-US" sz="1400" b="0" strike="noStrike" spc="-1" dirty="0">
                  <a:latin typeface="Arial"/>
                </a:rPr>
                <a:t> 6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7 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8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1DE75E-54D7-9E97-56AB-7CFCF27DC9A7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03" y="37746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6F10A1-8D73-4EA7-283C-04CB93C21A39}"/>
                </a:ext>
              </a:extLst>
            </p:cNvPr>
            <p:cNvCxnSpPr>
              <a:cxnSpLocks/>
            </p:cNvCxnSpPr>
            <p:nvPr/>
          </p:nvCxnSpPr>
          <p:spPr>
            <a:xfrm>
              <a:off x="5493746" y="39270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289447-4758-2322-DAE0-72B1357613CB}"/>
                </a:ext>
              </a:extLst>
            </p:cNvPr>
            <p:cNvCxnSpPr>
              <a:cxnSpLocks/>
            </p:cNvCxnSpPr>
            <p:nvPr/>
          </p:nvCxnSpPr>
          <p:spPr>
            <a:xfrm>
              <a:off x="5646146" y="40794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3CE202-E1A8-12D5-7BB5-72F9CF0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950949" y="42318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99A15C-C515-C1F8-AE41-A5B2E31B9004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25" y="43842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F2AA57-DE20-D40C-F341-66B6C8C33AF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804" y="4531906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3752A6-300C-0E04-566F-C31798D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5336788" y="3669892"/>
              <a:ext cx="0" cy="1047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08EEAA-117E-4536-C445-C29A9144853F}"/>
                </a:ext>
              </a:extLst>
            </p:cNvPr>
            <p:cNvCxnSpPr>
              <a:cxnSpLocks/>
            </p:cNvCxnSpPr>
            <p:nvPr/>
          </p:nvCxnSpPr>
          <p:spPr>
            <a:xfrm>
              <a:off x="6467476" y="3669892"/>
              <a:ext cx="0" cy="4095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C6FCDC-5170-8D29-3F71-EE7B82B98295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1" y="3669892"/>
              <a:ext cx="0" cy="7143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F71A57-62C4-25D6-621E-7CCE05512A3F}"/>
                </a:ext>
              </a:extLst>
            </p:cNvPr>
            <p:cNvSpPr txBox="1"/>
            <p:nvPr/>
          </p:nvSpPr>
          <p:spPr>
            <a:xfrm>
              <a:off x="4971065" y="3647092"/>
              <a:ext cx="164891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dirty="0"/>
                <a:t> (1)</a:t>
              </a:r>
            </a:p>
            <a:p>
              <a:r>
                <a:rPr lang="tr-TR" sz="1000" dirty="0"/>
                <a:t>     (2)</a:t>
              </a:r>
            </a:p>
            <a:p>
              <a:r>
                <a:rPr lang="tr-TR" sz="1000" dirty="0"/>
                <a:t>          (3)</a:t>
              </a:r>
            </a:p>
            <a:p>
              <a:r>
                <a:rPr lang="tr-TR" sz="1000" dirty="0"/>
                <a:t>                  (4)</a:t>
              </a:r>
            </a:p>
            <a:p>
              <a:r>
                <a:rPr lang="tr-TR" sz="1000" dirty="0"/>
                <a:t>                          (5)</a:t>
              </a:r>
            </a:p>
            <a:p>
              <a:r>
                <a:rPr lang="tr-TR" sz="1000" dirty="0"/>
                <a:t>                              (6)</a:t>
              </a:r>
            </a:p>
            <a:p>
              <a:endParaRPr lang="en-A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66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291</Words>
  <Application>Microsoft Office PowerPoint</Application>
  <PresentationFormat>Custom</PresentationFormat>
  <Paragraphs>146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Lucida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Ege Saraç</cp:lastModifiedBy>
  <cp:revision>14</cp:revision>
  <dcterms:modified xsi:type="dcterms:W3CDTF">2024-04-24T13:46:33Z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2023-10-17T14:48:41Z</dcterms:created>
  <dc:creator/>
  <dc:description/>
  <dc:language>en-US</dc:language>
  <cp:lastModifiedBy/>
  <dcterms:modified xsi:type="dcterms:W3CDTF">2023-10-17T17:05:25Z</dcterms:modified>
  <cp:revision>3</cp:revision>
  <dc:subject/>
  <dc:title/>
</cp:coreProperties>
</file>