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2" r:id="rId5"/>
    <p:sldId id="256" r:id="rId6"/>
    <p:sldId id="265" r:id="rId7"/>
    <p:sldId id="266" r:id="rId8"/>
    <p:sldId id="261" r:id="rId9"/>
    <p:sldId id="257" r:id="rId10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B2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>
        <p:scale>
          <a:sx n="150" d="100"/>
          <a:sy n="150" d="100"/>
        </p:scale>
        <p:origin x="162" y="10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6806263" cy="4924100"/>
            <a:chOff x="1007864" y="531019"/>
            <a:chExt cx="6806263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6806263" cy="4924100"/>
              <a:chOff x="1007864" y="531019"/>
              <a:chExt cx="6806263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1BDC3A5-DD9F-B446-E802-D25F6E6776A0}"/>
                    </a:ext>
                  </a:extLst>
                </p:cNvPr>
                <p:cNvSpPr/>
                <p:nvPr/>
              </p:nvSpPr>
              <p:spPr>
                <a:xfrm>
                  <a:off x="2156473" y="3466589"/>
                  <a:ext cx="2883840" cy="144000"/>
                </a:xfrm>
                <a:prstGeom prst="round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57606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4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4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60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60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6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4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2119672"/>
                  <a:ext cx="1440157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0072" y="1364341"/>
                  <a:ext cx="2160239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112" y="2116925"/>
                  <a:ext cx="2175522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57606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4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4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DE93CFB-6E7A-C6F0-EDEC-C2FD088BCC1A}"/>
                    </a:ext>
                  </a:extLst>
                </p:cNvPr>
                <p:cNvSpPr/>
                <p:nvPr/>
              </p:nvSpPr>
              <p:spPr>
                <a:xfrm>
                  <a:off x="1439911" y="1295835"/>
                  <a:ext cx="2880000" cy="1440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5798D08-47CE-E681-7BD8-D719C575B66B}"/>
                    </a:ext>
                  </a:extLst>
                </p:cNvPr>
                <p:cNvSpPr/>
                <p:nvPr/>
              </p:nvSpPr>
              <p:spPr>
                <a:xfrm>
                  <a:off x="3605307" y="2036983"/>
                  <a:ext cx="2880322" cy="1440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4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4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4296511"/>
                  <a:ext cx="2160237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6392" y="3538597"/>
                  <a:ext cx="2163512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  <a:endCxn id="23" idx="3"/>
                </p:cNvCxnSpPr>
                <p:nvPr/>
              </p:nvCxnSpPr>
              <p:spPr>
                <a:xfrm flipV="1">
                  <a:off x="5764819" y="4305102"/>
                  <a:ext cx="1438516" cy="240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51EFC4D3-1A55-D007-93E5-CDA479F06B1F}"/>
                    </a:ext>
                  </a:extLst>
                </p:cNvPr>
                <p:cNvSpPr/>
                <p:nvPr/>
              </p:nvSpPr>
              <p:spPr>
                <a:xfrm>
                  <a:off x="4316473" y="4233102"/>
                  <a:ext cx="2886862" cy="144000"/>
                </a:xfrm>
                <a:prstGeom prst="roundRect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dirty="0"/>
                </a:p>
              </p:txBody>
            </p: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4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884296" y="1073468"/>
            <a:ext cx="1402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5040313" y="1026809"/>
            <a:ext cx="1402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3591634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5760613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06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2456"/>
            <a:chOff x="1060932" y="367380"/>
            <a:chExt cx="6763577" cy="39924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9913" y="4090222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5040313" y="4089481"/>
              <a:ext cx="143851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9EBDE-5FCB-B6AE-C436-80A254410B62}"/>
              </a:ext>
            </a:extLst>
          </p:cNvPr>
          <p:cNvSpPr/>
          <p:nvPr/>
        </p:nvSpPr>
        <p:spPr>
          <a:xfrm>
            <a:off x="4309848" y="4089481"/>
            <a:ext cx="719998" cy="2673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4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,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5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en-AT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503287311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5⋅3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>
                            <a:latin typeface="Lucida Sans" panose="020B0602030504020204" pitchFamily="34" charset="0"/>
                          </a:rPr>
                          <a:t>3⋅7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5⋅3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3⋅7⋅2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0⋅1⋅0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82DFE-1BE6-F6EC-8224-D521A52CB415}"/>
              </a:ext>
            </a:extLst>
          </p:cNvPr>
          <p:cNvSpPr/>
          <p:nvPr/>
        </p:nvSpPr>
        <p:spPr>
          <a:xfrm>
            <a:off x="7081036" y="891059"/>
            <a:ext cx="28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25591-C19B-AF67-81A6-B54CA68BC88F}"/>
              </a:ext>
            </a:extLst>
          </p:cNvPr>
          <p:cNvSpPr/>
          <p:nvPr/>
        </p:nvSpPr>
        <p:spPr>
          <a:xfrm>
            <a:off x="7053018" y="1549395"/>
            <a:ext cx="2883840" cy="1440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2984363207"/>
                </p:ext>
              </p:extLst>
            </p:nvPr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267825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0954815"/>
                </p:ext>
              </p:extLst>
            </p:nvPr>
          </p:nvGraphicFramePr>
          <p:xfrm>
            <a:off x="719832" y="267825"/>
            <a:ext cx="6029312" cy="21336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498171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3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F6687-FF87-1442-8208-ECCF1D01D52B}"/>
              </a:ext>
            </a:extLst>
          </p:cNvPr>
          <p:cNvGrpSpPr/>
          <p:nvPr/>
        </p:nvGrpSpPr>
        <p:grpSpPr>
          <a:xfrm>
            <a:off x="503808" y="265923"/>
            <a:ext cx="6521702" cy="2497344"/>
            <a:chOff x="503808" y="265923"/>
            <a:chExt cx="6521702" cy="24973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192B82-D3B2-02F4-5951-E5B8F56CD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12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963615"/>
                </p:ext>
              </p:extLst>
            </p:nvPr>
          </p:nvGraphicFramePr>
          <p:xfrm>
            <a:off x="693508" y="573368"/>
            <a:ext cx="6029312" cy="10668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725350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41038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⋅</a:t>
                        </a: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Shape 3">
              <a:extLst>
                <a:ext uri="{FF2B5EF4-FFF2-40B4-BE49-F238E27FC236}">
                  <a16:creationId xmlns:a16="http://schemas.microsoft.com/office/drawing/2014/main" id="{A0F123BD-333F-B290-E0A9-6C4A9AFE3659}"/>
                </a:ext>
              </a:extLst>
            </p:cNvPr>
            <p:cNvSpPr txBox="1"/>
            <p:nvPr/>
          </p:nvSpPr>
          <p:spPr>
            <a:xfrm>
              <a:off x="503808" y="265923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BF84A6-7396-2DC5-E23C-02FBBB0672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971179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EE8CEB-570E-CFA8-1218-4ED9CA81C64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2187203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E8769-216E-DFCC-0CF1-0E76936545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0" y="2403227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046C67-6511-CBCF-00F9-AFC7E832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80" y="2619251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EE19D6-3874-2CB0-4E4A-BEFB0E8C308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20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AB8C33-9180-DE02-7A19-AE570B3A9935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Shape 4">
            <a:extLst>
              <a:ext uri="{FF2B5EF4-FFF2-40B4-BE49-F238E27FC236}">
                <a16:creationId xmlns:a16="http://schemas.microsoft.com/office/drawing/2014/main" id="{06F125CF-990A-BDE3-D547-215E87A40153}"/>
              </a:ext>
            </a:extLst>
          </p:cNvPr>
          <p:cNvSpPr txBox="1"/>
          <p:nvPr/>
        </p:nvSpPr>
        <p:spPr>
          <a:xfrm>
            <a:off x="1583929" y="1817575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tr-TR" sz="1200" b="0" strike="noStrike" spc="-1" dirty="0">
                <a:latin typeface="Lucida Sans" panose="020B0602030504020204" pitchFamily="34" charset="0"/>
              </a:rPr>
              <a:t>1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0" name="TextShape 4">
            <a:extLst>
              <a:ext uri="{FF2B5EF4-FFF2-40B4-BE49-F238E27FC236}">
                <a16:creationId xmlns:a16="http://schemas.microsoft.com/office/drawing/2014/main" id="{0D83EAE9-C406-0CDB-4A2E-048C1FCA5A5F}"/>
              </a:ext>
            </a:extLst>
          </p:cNvPr>
          <p:cNvSpPr txBox="1"/>
          <p:nvPr/>
        </p:nvSpPr>
        <p:spPr>
          <a:xfrm>
            <a:off x="1921203" y="2047298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2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4" name="TextShape 4">
            <a:extLst>
              <a:ext uri="{FF2B5EF4-FFF2-40B4-BE49-F238E27FC236}">
                <a16:creationId xmlns:a16="http://schemas.microsoft.com/office/drawing/2014/main" id="{7F15C9AE-5BAA-D042-462F-754264FFAB7A}"/>
              </a:ext>
            </a:extLst>
          </p:cNvPr>
          <p:cNvSpPr txBox="1"/>
          <p:nvPr/>
        </p:nvSpPr>
        <p:spPr>
          <a:xfrm>
            <a:off x="2245239" y="2263321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3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5" name="TextShape 4">
            <a:extLst>
              <a:ext uri="{FF2B5EF4-FFF2-40B4-BE49-F238E27FC236}">
                <a16:creationId xmlns:a16="http://schemas.microsoft.com/office/drawing/2014/main" id="{B6CBF203-2211-C0EB-BBE8-C9554D610F15}"/>
              </a:ext>
            </a:extLst>
          </p:cNvPr>
          <p:cNvSpPr txBox="1"/>
          <p:nvPr/>
        </p:nvSpPr>
        <p:spPr>
          <a:xfrm>
            <a:off x="2616662" y="2479344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4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0⋅1⋅0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1⋅0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1⋅0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549</Words>
  <Application>Microsoft Office PowerPoint</Application>
  <PresentationFormat>Custom</PresentationFormat>
  <Paragraphs>257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17</cp:revision>
  <dcterms:modified xsi:type="dcterms:W3CDTF">2024-05-18T11:43:16Z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