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0" clrIdx="0">
    <p:extLst>
      <p:ext uri="{19B8F6BF-5375-455C-9EA6-DF929625EA0E}">
        <p15:presenceInfo xmlns:p15="http://schemas.microsoft.com/office/powerpoint/2012/main" userId="ad89b0b73e5d92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5017"/>
    <a:srgbClr val="B84A00"/>
    <a:srgbClr val="963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C26FE-5329-468B-974A-9094A7A249A4}" v="21" dt="2019-12-16T08:59:23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d89b0b73e5d924e" providerId="LiveId" clId="{DE7C26FE-5329-468B-974A-9094A7A249A4}"/>
    <pc:docChg chg="undo modSld">
      <pc:chgData name=" " userId="ad89b0b73e5d924e" providerId="LiveId" clId="{DE7C26FE-5329-468B-974A-9094A7A249A4}" dt="2019-12-16T08:59:50.920" v="96" actId="20577"/>
      <pc:docMkLst>
        <pc:docMk/>
      </pc:docMkLst>
      <pc:sldChg chg="addSp modSp">
        <pc:chgData name=" " userId="ad89b0b73e5d924e" providerId="LiveId" clId="{DE7C26FE-5329-468B-974A-9094A7A249A4}" dt="2019-12-16T08:59:50.920" v="96" actId="20577"/>
        <pc:sldMkLst>
          <pc:docMk/>
          <pc:sldMk cId="1065028325" sldId="260"/>
        </pc:sldMkLst>
        <pc:spChg chg="add mod">
          <ac:chgData name=" " userId="ad89b0b73e5d924e" providerId="LiveId" clId="{DE7C26FE-5329-468B-974A-9094A7A249A4}" dt="2019-12-16T08:59:50.920" v="96" actId="20577"/>
          <ac:spMkLst>
            <pc:docMk/>
            <pc:sldMk cId="1065028325" sldId="260"/>
            <ac:spMk id="4" creationId="{6B6C6496-F31E-42EF-A8E7-3FEAE13B4589}"/>
          </ac:spMkLst>
        </pc:spChg>
        <pc:picChg chg="add mod">
          <ac:chgData name=" " userId="ad89b0b73e5d924e" providerId="LiveId" clId="{DE7C26FE-5329-468B-974A-9094A7A249A4}" dt="2019-12-16T08:59:10.705" v="60" actId="1076"/>
          <ac:picMkLst>
            <pc:docMk/>
            <pc:sldMk cId="1065028325" sldId="260"/>
            <ac:picMk id="3" creationId="{E3C70D30-1174-41A5-877E-13820F228C7D}"/>
          </ac:picMkLst>
        </pc:picChg>
        <pc:picChg chg="mod">
          <ac:chgData name=" " userId="ad89b0b73e5d924e" providerId="LiveId" clId="{DE7C26FE-5329-468B-974A-9094A7A249A4}" dt="2019-12-16T08:58:52.292" v="54" actId="1076"/>
          <ac:picMkLst>
            <pc:docMk/>
            <pc:sldMk cId="1065028325" sldId="260"/>
            <ac:picMk id="5" creationId="{6FF01B60-8881-4A7C-AF69-71C7D2FFA98D}"/>
          </ac:picMkLst>
        </pc:picChg>
      </pc:sldChg>
      <pc:sldChg chg="addSp delSp modSp addCm delCm modCm">
        <pc:chgData name=" " userId="ad89b0b73e5d924e" providerId="LiveId" clId="{DE7C26FE-5329-468B-974A-9094A7A249A4}" dt="2019-12-16T08:45:12.179" v="50"/>
        <pc:sldMkLst>
          <pc:docMk/>
          <pc:sldMk cId="3425009061" sldId="261"/>
        </pc:sldMkLst>
        <pc:spChg chg="del">
          <ac:chgData name=" " userId="ad89b0b73e5d924e" providerId="LiveId" clId="{DE7C26FE-5329-468B-974A-9094A7A249A4}" dt="2019-12-16T08:41:50.637" v="0"/>
          <ac:spMkLst>
            <pc:docMk/>
            <pc:sldMk cId="3425009061" sldId="261"/>
            <ac:spMk id="2" creationId="{9140F14F-8C19-4FCE-91F5-41C7CD164A5E}"/>
          </ac:spMkLst>
        </pc:spChg>
        <pc:spChg chg="add del mod">
          <ac:chgData name=" " userId="ad89b0b73e5d924e" providerId="LiveId" clId="{DE7C26FE-5329-468B-974A-9094A7A249A4}" dt="2019-12-16T08:45:12.179" v="50"/>
          <ac:spMkLst>
            <pc:docMk/>
            <pc:sldMk cId="3425009061" sldId="261"/>
            <ac:spMk id="3" creationId="{4A46DE23-B846-40E6-B13D-D595DEDCBF40}"/>
          </ac:spMkLst>
        </pc:spChg>
        <pc:spChg chg="add del">
          <ac:chgData name=" " userId="ad89b0b73e5d924e" providerId="LiveId" clId="{DE7C26FE-5329-468B-974A-9094A7A249A4}" dt="2019-12-16T08:41:58.746" v="2"/>
          <ac:spMkLst>
            <pc:docMk/>
            <pc:sldMk cId="3425009061" sldId="261"/>
            <ac:spMk id="6" creationId="{8FA4F5B4-E5E4-4D83-BF8D-61CE7F71EFE7}"/>
          </ac:spMkLst>
        </pc:spChg>
        <pc:spChg chg="add del mod">
          <ac:chgData name=" " userId="ad89b0b73e5d924e" providerId="LiveId" clId="{DE7C26FE-5329-468B-974A-9094A7A249A4}" dt="2019-12-16T08:44:08.029" v="49" actId="113"/>
          <ac:spMkLst>
            <pc:docMk/>
            <pc:sldMk cId="3425009061" sldId="261"/>
            <ac:spMk id="7" creationId="{AB29D0E3-E11C-4C19-9955-8041E7797E4A}"/>
          </ac:spMkLst>
        </pc:spChg>
        <pc:picChg chg="add del mod">
          <ac:chgData name=" " userId="ad89b0b73e5d924e" providerId="LiveId" clId="{DE7C26FE-5329-468B-974A-9094A7A249A4}" dt="2019-12-16T08:43:13.034" v="32"/>
          <ac:picMkLst>
            <pc:docMk/>
            <pc:sldMk cId="3425009061" sldId="261"/>
            <ac:picMk id="4" creationId="{4DDE855E-9CB9-4F8E-8F29-91F22650DB5F}"/>
          </ac:picMkLst>
        </pc:picChg>
        <pc:picChg chg="add del mod">
          <ac:chgData name=" " userId="ad89b0b73e5d924e" providerId="LiveId" clId="{DE7C26FE-5329-468B-974A-9094A7A249A4}" dt="2019-12-16T08:43:05.421" v="21"/>
          <ac:picMkLst>
            <pc:docMk/>
            <pc:sldMk cId="3425009061" sldId="261"/>
            <ac:picMk id="9" creationId="{0EC89C1F-3C2E-409E-A891-7FDFDBECEF37}"/>
          </ac:picMkLst>
        </pc:picChg>
      </pc:sldChg>
    </pc:docChg>
  </pc:docChgLst>
  <pc:docChgLst>
    <pc:chgData name=" " userId="ad89b0b73e5d924e" providerId="LiveId" clId="{237101A0-9256-4AB7-91A5-EAEBBE708277}"/>
    <pc:docChg chg="modSld">
      <pc:chgData name=" " userId="ad89b0b73e5d924e" providerId="LiveId" clId="{237101A0-9256-4AB7-91A5-EAEBBE708277}" dt="2019-12-15T19:18:37.048" v="13" actId="14100"/>
      <pc:docMkLst>
        <pc:docMk/>
      </pc:docMkLst>
      <pc:sldChg chg="modSp">
        <pc:chgData name=" " userId="ad89b0b73e5d924e" providerId="LiveId" clId="{237101A0-9256-4AB7-91A5-EAEBBE708277}" dt="2019-12-15T19:18:37.048" v="13" actId="14100"/>
        <pc:sldMkLst>
          <pc:docMk/>
          <pc:sldMk cId="2459215980" sldId="256"/>
        </pc:sldMkLst>
        <pc:spChg chg="mod">
          <ac:chgData name=" " userId="ad89b0b73e5d924e" providerId="LiveId" clId="{237101A0-9256-4AB7-91A5-EAEBBE708277}" dt="2019-12-15T19:18:08.299" v="6" actId="122"/>
          <ac:spMkLst>
            <pc:docMk/>
            <pc:sldMk cId="2459215980" sldId="256"/>
            <ac:spMk id="2" creationId="{99086630-96E8-488B-A942-6C51A51CE34F}"/>
          </ac:spMkLst>
        </pc:spChg>
        <pc:spChg chg="mod">
          <ac:chgData name=" " userId="ad89b0b73e5d924e" providerId="LiveId" clId="{237101A0-9256-4AB7-91A5-EAEBBE708277}" dt="2019-12-15T19:18:37.048" v="13" actId="14100"/>
          <ac:spMkLst>
            <pc:docMk/>
            <pc:sldMk cId="2459215980" sldId="256"/>
            <ac:spMk id="3" creationId="{08C98409-7ECE-4F29-BE34-A9E1CDA3A3CA}"/>
          </ac:spMkLst>
        </pc:spChg>
      </pc:sldChg>
      <pc:sldChg chg="modSp">
        <pc:chgData name=" " userId="ad89b0b73e5d924e" providerId="LiveId" clId="{237101A0-9256-4AB7-91A5-EAEBBE708277}" dt="2019-12-15T19:16:45.381" v="4" actId="20577"/>
        <pc:sldMkLst>
          <pc:docMk/>
          <pc:sldMk cId="3425009061" sldId="261"/>
        </pc:sldMkLst>
        <pc:spChg chg="mod">
          <ac:chgData name=" " userId="ad89b0b73e5d924e" providerId="LiveId" clId="{237101A0-9256-4AB7-91A5-EAEBBE708277}" dt="2019-12-15T19:16:45.381" v="4" actId="20577"/>
          <ac:spMkLst>
            <pc:docMk/>
            <pc:sldMk cId="3425009061" sldId="261"/>
            <ac:spMk id="2" creationId="{9140F14F-8C19-4FCE-91F5-41C7CD164A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53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918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92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252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91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5949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35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99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19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71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19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65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38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512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97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17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1A9A1-063A-4314-BBEE-CBD67F6B5625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8BFE94-E588-4580-A598-D5313511C8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69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086630-96E8-488B-A942-6C51A51CE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059" y="229760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b="1" dirty="0">
                <a:solidFill>
                  <a:srgbClr val="B84A00"/>
                </a:solidFill>
                <a:latin typeface="Imprint MT Shadow" panose="04020605060303030202" pitchFamily="82" charset="0"/>
              </a:rPr>
              <a:t>C++ BLACKJACK DÖNEM SONU </a:t>
            </a:r>
            <a:br>
              <a:rPr lang="tr-TR" sz="6000" b="1" dirty="0">
                <a:solidFill>
                  <a:srgbClr val="B84A00"/>
                </a:solidFill>
                <a:latin typeface="Imprint MT Shadow" panose="04020605060303030202" pitchFamily="82" charset="0"/>
              </a:rPr>
            </a:br>
            <a:r>
              <a:rPr lang="tr-TR" sz="6000" b="1" dirty="0">
                <a:solidFill>
                  <a:srgbClr val="B84A00"/>
                </a:solidFill>
                <a:latin typeface="Imprint MT Shadow" panose="04020605060303030202" pitchFamily="82" charset="0"/>
              </a:rPr>
              <a:t>PROJE ÖDEVİ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8C98409-7ECE-4F29-BE34-A9E1CDA3A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9559" y="4395831"/>
            <a:ext cx="9144000" cy="1820321"/>
          </a:xfrm>
        </p:spPr>
        <p:txBody>
          <a:bodyPr/>
          <a:lstStyle/>
          <a:p>
            <a:pPr algn="ctr"/>
            <a:r>
              <a:rPr lang="tr-TR" sz="2400" b="1" dirty="0">
                <a:solidFill>
                  <a:srgbClr val="7B5017"/>
                </a:solidFill>
              </a:rPr>
              <a:t>1700001790 Hilmi Ege SUBAT</a:t>
            </a:r>
          </a:p>
          <a:p>
            <a:pPr algn="ctr"/>
            <a:r>
              <a:rPr lang="tr-TR" sz="2400" b="1" dirty="0">
                <a:solidFill>
                  <a:srgbClr val="7B5017"/>
                </a:solidFill>
              </a:rPr>
              <a:t>1800002555 Ozan DEMİR</a:t>
            </a:r>
          </a:p>
          <a:p>
            <a:pPr algn="ctr"/>
            <a:r>
              <a:rPr lang="tr-TR" sz="2400" b="1" dirty="0">
                <a:solidFill>
                  <a:srgbClr val="7B5017"/>
                </a:solidFill>
              </a:rPr>
              <a:t>1800003109 Beyza Nur KÖME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921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E16BD9C-1567-46E2-9C8F-7F2111BD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55" y="2516697"/>
            <a:ext cx="2312845" cy="218082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22493A5-C915-4BA4-BFA6-80D80AD82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06" y="1423594"/>
            <a:ext cx="8030594" cy="42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7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5BD6B96-BDA6-440C-A5DA-B7A0DBF2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23" y="2625431"/>
            <a:ext cx="2195398" cy="215959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OYUN 1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13A9EB9-E757-41DF-8E64-EF1A34D1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04" y="1154038"/>
            <a:ext cx="8257096" cy="51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1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9BFA67-FCAD-436A-A231-4AF49C8B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01" y="2436045"/>
            <a:ext cx="2228675" cy="225855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OYUN 2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0213568-6936-42AB-9EF0-5B560BD29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56" y="629175"/>
            <a:ext cx="9034943" cy="605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FF01B60-8881-4A7C-AF69-71C7D2FFA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22" y="296462"/>
            <a:ext cx="8240318" cy="3683951"/>
          </a:xfrm>
          <a:prstGeom prst="rect">
            <a:avLst/>
          </a:prstGeom>
        </p:spPr>
      </p:pic>
      <p:sp>
        <p:nvSpPr>
          <p:cNvPr id="15" name="Unvan 1">
            <a:extLst>
              <a:ext uri="{FF2B5EF4-FFF2-40B4-BE49-F238E27FC236}">
                <a16:creationId xmlns:a16="http://schemas.microsoft.com/office/drawing/2014/main" id="{4C253278-3E9D-43D6-9876-67AD5D1ACFDA}"/>
              </a:ext>
            </a:extLst>
          </p:cNvPr>
          <p:cNvSpPr txBox="1">
            <a:spLocks/>
          </p:cNvSpPr>
          <p:nvPr/>
        </p:nvSpPr>
        <p:spPr>
          <a:xfrm>
            <a:off x="347193" y="2347507"/>
            <a:ext cx="2195398" cy="215959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600" b="1" dirty="0">
                <a:solidFill>
                  <a:srgbClr val="FFFFFF"/>
                </a:solidFill>
              </a:rPr>
              <a:t>OYUN 3</a:t>
            </a:r>
            <a:endParaRPr lang="en-US" sz="2600" b="1" dirty="0">
              <a:solidFill>
                <a:srgbClr val="FFFFFF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3C70D30-1174-41A5-877E-13820F228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22" y="5268529"/>
            <a:ext cx="8240318" cy="112809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B6C6496-F31E-42EF-A8E7-3FEAE13B4589}"/>
              </a:ext>
            </a:extLst>
          </p:cNvPr>
          <p:cNvSpPr txBox="1"/>
          <p:nvPr/>
        </p:nvSpPr>
        <p:spPr>
          <a:xfrm>
            <a:off x="2925522" y="4507102"/>
            <a:ext cx="824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Kazanan fonksiyonu:</a:t>
            </a:r>
          </a:p>
        </p:txBody>
      </p:sp>
    </p:spTree>
    <p:extLst>
      <p:ext uri="{BB962C8B-B14F-4D97-AF65-F5344CB8AC3E}">
        <p14:creationId xmlns:p14="http://schemas.microsoft.com/office/powerpoint/2010/main" val="106502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E269304-1071-4266-902A-37147A96F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34" y="136321"/>
            <a:ext cx="5567778" cy="658535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3890062-9B08-41C1-84C9-B1B050C25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414742"/>
            <a:ext cx="3333750" cy="752475"/>
          </a:xfrm>
          <a:prstGeom prst="rect">
            <a:avLst/>
          </a:prstGeom>
        </p:spPr>
      </p:pic>
      <p:sp>
        <p:nvSpPr>
          <p:cNvPr id="7" name="Unvan 1">
            <a:extLst>
              <a:ext uri="{FF2B5EF4-FFF2-40B4-BE49-F238E27FC236}">
                <a16:creationId xmlns:a16="http://schemas.microsoft.com/office/drawing/2014/main" id="{AB29D0E3-E11C-4C19-9955-8041E7797E4A}"/>
              </a:ext>
            </a:extLst>
          </p:cNvPr>
          <p:cNvSpPr txBox="1">
            <a:spLocks/>
          </p:cNvSpPr>
          <p:nvPr/>
        </p:nvSpPr>
        <p:spPr>
          <a:xfrm>
            <a:off x="417145" y="2567209"/>
            <a:ext cx="2345105" cy="220980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tr-TR" sz="2600" dirty="0">
              <a:solidFill>
                <a:srgbClr val="FFFFFF"/>
              </a:solidFill>
            </a:endParaRPr>
          </a:p>
          <a:p>
            <a:pPr algn="ctr"/>
            <a:r>
              <a:rPr lang="tr-TR" sz="2600" b="1" dirty="0">
                <a:solidFill>
                  <a:srgbClr val="FFFFFF"/>
                </a:solidFill>
              </a:rPr>
              <a:t>ÇIKTI</a:t>
            </a:r>
            <a:br>
              <a:rPr lang="en-US" sz="2600" dirty="0">
                <a:solidFill>
                  <a:srgbClr val="FFFFFF"/>
                </a:solidFill>
              </a:rPr>
            </a:b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0906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TM02892315[[fn=Duman]]</Template>
  <TotalTime>39</TotalTime>
  <Words>27</Words>
  <Application>Microsoft Office PowerPoint</Application>
  <PresentationFormat>Geniş ekran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Imprint MT Shadow</vt:lpstr>
      <vt:lpstr>Wingdings 3</vt:lpstr>
      <vt:lpstr>Duman</vt:lpstr>
      <vt:lpstr>C++ BLACKJACK DÖNEM SONU  PROJE ÖDEVİ </vt:lpstr>
      <vt:lpstr>STRUCT</vt:lpstr>
      <vt:lpstr>OYUN 1</vt:lpstr>
      <vt:lpstr>OYUN 2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BLACKJACK DÖNEM SONU PROJE ÖDEVİ </dc:title>
  <dc:creator> </dc:creator>
  <cp:lastModifiedBy> </cp:lastModifiedBy>
  <cp:revision>3</cp:revision>
  <dcterms:created xsi:type="dcterms:W3CDTF">2019-12-15T18:56:50Z</dcterms:created>
  <dcterms:modified xsi:type="dcterms:W3CDTF">2019-12-16T08:59:54Z</dcterms:modified>
</cp:coreProperties>
</file>