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60" r:id="rId3"/>
    <p:sldId id="295" r:id="rId4"/>
    <p:sldId id="316" r:id="rId5"/>
    <p:sldId id="275" r:id="rId6"/>
    <p:sldId id="321" r:id="rId7"/>
    <p:sldId id="317" r:id="rId8"/>
    <p:sldId id="320" r:id="rId9"/>
    <p:sldId id="297" r:id="rId10"/>
    <p:sldId id="322" r:id="rId11"/>
    <p:sldId id="336" r:id="rId12"/>
    <p:sldId id="325" r:id="rId13"/>
    <p:sldId id="326" r:id="rId14"/>
    <p:sldId id="337" r:id="rId15"/>
    <p:sldId id="338" r:id="rId16"/>
    <p:sldId id="339" r:id="rId17"/>
    <p:sldId id="340" r:id="rId18"/>
    <p:sldId id="341" r:id="rId19"/>
    <p:sldId id="312" r:id="rId20"/>
    <p:sldId id="272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예원" initials="강예" lastIdx="1" clrIdx="0">
    <p:extLst>
      <p:ext uri="{19B8F6BF-5375-455C-9EA6-DF929625EA0E}">
        <p15:presenceInfo xmlns:p15="http://schemas.microsoft.com/office/powerpoint/2012/main" userId="973358838aac7b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FBF0CD"/>
    <a:srgbClr val="FFFF99"/>
    <a:srgbClr val="FDD7A5"/>
    <a:srgbClr val="FEE9C6"/>
    <a:srgbClr val="E2AE7E"/>
    <a:srgbClr val="FED1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A2C18-2879-464F-8001-20ABC575F452}" v="102" dt="2020-10-24T06:53:3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7995" autoAdjust="0"/>
  </p:normalViewPr>
  <p:slideViewPr>
    <p:cSldViewPr snapToGrid="0">
      <p:cViewPr varScale="1">
        <p:scale>
          <a:sx n="61" d="100"/>
          <a:sy n="61" d="100"/>
        </p:scale>
        <p:origin x="4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연주" userId="898018164252606c" providerId="LiveId" clId="{780A2C18-2879-464F-8001-20ABC575F452}"/>
    <pc:docChg chg="undo custSel addSld delSld modSld">
      <pc:chgData name="정 연주" userId="898018164252606c" providerId="LiveId" clId="{780A2C18-2879-464F-8001-20ABC575F452}" dt="2020-10-24T06:53:50.080" v="758" actId="2696"/>
      <pc:docMkLst>
        <pc:docMk/>
      </pc:docMkLst>
      <pc:sldChg chg="modSp">
        <pc:chgData name="정 연주" userId="898018164252606c" providerId="LiveId" clId="{780A2C18-2879-464F-8001-20ABC575F452}" dt="2020-10-24T06:18:46.120" v="22" actId="14838"/>
        <pc:sldMkLst>
          <pc:docMk/>
          <pc:sldMk cId="0" sldId="260"/>
        </pc:sldMkLst>
        <pc:spChg chg="mod">
          <ac:chgData name="정 연주" userId="898018164252606c" providerId="LiveId" clId="{780A2C18-2879-464F-8001-20ABC575F452}" dt="2020-10-24T06:17:32.675" v="15" actId="1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33.477" v="21" actId="14838"/>
          <ac:spMkLst>
            <pc:docMk/>
            <pc:sldMk cId="0" sldId="260"/>
            <ac:spMk id="9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7:48.806" v="16" actId="11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46.120" v="22" actId="14838"/>
          <ac:spMkLst>
            <pc:docMk/>
            <pc:sldMk cId="0" sldId="260"/>
            <ac:spMk id="22" creationId="{275AE24C-DFD7-44CC-931B-1AE0D793ECDC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7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8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6" creationId="{CB98046B-1ABE-4655-B547-4F036DD5EF8E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7" creationId="{F223A3BA-0FE5-4524-897B-4C2A45694906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8" creationId="{99FED0EC-9DCB-4804-AF4D-E0CDFBEEE1ED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9" creationId="{7D831B93-F586-4AA1-985A-FCF1F45F3C45}"/>
          </ac:spMkLst>
        </pc:spChg>
        <pc:spChg chg="mod">
          <ac:chgData name="정 연주" userId="898018164252606c" providerId="LiveId" clId="{780A2C18-2879-464F-8001-20ABC575F452}" dt="2020-10-24T06:18:18.303" v="20" actId="113"/>
          <ac:spMkLst>
            <pc:docMk/>
            <pc:sldMk cId="0" sldId="260"/>
            <ac:spMk id="41" creationId="{00000000-0000-0000-0000-000000000000}"/>
          </ac:spMkLst>
        </pc:spChg>
      </pc:sldChg>
      <pc:sldChg chg="modSp">
        <pc:chgData name="정 연주" userId="898018164252606c" providerId="LiveId" clId="{780A2C18-2879-464F-8001-20ABC575F452}" dt="2020-10-24T06:24:40.484" v="57" actId="14861"/>
        <pc:sldMkLst>
          <pc:docMk/>
          <pc:sldMk cId="1491700210" sldId="261"/>
        </pc:sldMkLst>
        <pc:spChg chg="mod">
          <ac:chgData name="정 연주" userId="898018164252606c" providerId="LiveId" clId="{780A2C18-2879-464F-8001-20ABC575F452}" dt="2020-10-24T06:24:40.484" v="57" actId="14861"/>
          <ac:spMkLst>
            <pc:docMk/>
            <pc:sldMk cId="1491700210" sldId="261"/>
            <ac:spMk id="2" creationId="{645AFC14-2208-428E-BD74-0EA6272E71D1}"/>
          </ac:spMkLst>
        </pc:spChg>
        <pc:spChg chg="mod ord">
          <ac:chgData name="정 연주" userId="898018164252606c" providerId="LiveId" clId="{780A2C18-2879-464F-8001-20ABC575F452}" dt="2020-10-24T06:24:40.079" v="56" actId="14861"/>
          <ac:spMkLst>
            <pc:docMk/>
            <pc:sldMk cId="1491700210" sldId="261"/>
            <ac:spMk id="4" creationId="{CFF531AE-E3C7-4AC2-9205-8257FA6462DA}"/>
          </ac:spMkLst>
        </pc:spChg>
        <pc:spChg chg="mod">
          <ac:chgData name="정 연주" userId="898018164252606c" providerId="LiveId" clId="{780A2C18-2879-464F-8001-20ABC575F452}" dt="2020-10-24T06:19:18.978" v="25" actId="14838"/>
          <ac:spMkLst>
            <pc:docMk/>
            <pc:sldMk cId="1491700210" sldId="261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14:56.420" v="9" actId="255"/>
          <ac:spMkLst>
            <pc:docMk/>
            <pc:sldMk cId="1491700210" sldId="261"/>
            <ac:spMk id="23" creationId="{2F4B8CED-1D66-4720-8D3C-6F0D2AE8E11E}"/>
          </ac:spMkLst>
        </pc:spChg>
      </pc:sldChg>
      <pc:sldChg chg="modSp">
        <pc:chgData name="정 연주" userId="898018164252606c" providerId="LiveId" clId="{780A2C18-2879-464F-8001-20ABC575F452}" dt="2020-10-24T06:47:52.936" v="625" actId="113"/>
        <pc:sldMkLst>
          <pc:docMk/>
          <pc:sldMk cId="3832351374" sldId="262"/>
        </pc:sldMkLst>
        <pc:spChg chg="mod">
          <ac:chgData name="정 연주" userId="898018164252606c" providerId="LiveId" clId="{780A2C18-2879-464F-8001-20ABC575F452}" dt="2020-10-24T06:21:00.525" v="34" actId="113"/>
          <ac:spMkLst>
            <pc:docMk/>
            <pc:sldMk cId="3832351374" sldId="262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7:52.936" v="625" actId="113"/>
          <ac:spMkLst>
            <pc:docMk/>
            <pc:sldMk cId="3832351374" sldId="262"/>
            <ac:spMk id="9" creationId="{2A5083EF-C71F-4170-A03D-9455BC9DD0D7}"/>
          </ac:spMkLst>
        </pc:spChg>
      </pc:sldChg>
      <pc:sldChg chg="modSp">
        <pc:chgData name="정 연주" userId="898018164252606c" providerId="LiveId" clId="{780A2C18-2879-464F-8001-20ABC575F452}" dt="2020-10-24T06:38:41.580" v="510"/>
        <pc:sldMkLst>
          <pc:docMk/>
          <pc:sldMk cId="3979333896" sldId="264"/>
        </pc:sldMkLst>
        <pc:spChg chg="mod">
          <ac:chgData name="정 연주" userId="898018164252606c" providerId="LiveId" clId="{780A2C18-2879-464F-8001-20ABC575F452}" dt="2020-10-24T06:21:54.426" v="40" actId="113"/>
          <ac:spMkLst>
            <pc:docMk/>
            <pc:sldMk cId="3979333896" sldId="264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38:41.580" v="510"/>
          <ac:spMkLst>
            <pc:docMk/>
            <pc:sldMk cId="3979333896" sldId="264"/>
            <ac:spMk id="8" creationId="{B2D3AE65-E6C7-47F7-9766-8F8DA640EDFD}"/>
          </ac:spMkLst>
        </pc:spChg>
      </pc:sldChg>
      <pc:sldChg chg="modSp">
        <pc:chgData name="정 연주" userId="898018164252606c" providerId="LiveId" clId="{780A2C18-2879-464F-8001-20ABC575F452}" dt="2020-10-24T06:23:05.526" v="51" actId="113"/>
        <pc:sldMkLst>
          <pc:docMk/>
          <pc:sldMk cId="2397663464" sldId="267"/>
        </pc:sldMkLst>
        <pc:spChg chg="mod">
          <ac:chgData name="정 연주" userId="898018164252606c" providerId="LiveId" clId="{780A2C18-2879-464F-8001-20ABC575F452}" dt="2020-10-24T06:23:05.526" v="51" actId="113"/>
          <ac:spMkLst>
            <pc:docMk/>
            <pc:sldMk cId="2397663464" sldId="267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0:20.141" v="26" actId="113"/>
        <pc:sldMkLst>
          <pc:docMk/>
          <pc:sldMk cId="1978069699" sldId="273"/>
        </pc:sldMkLst>
        <pc:spChg chg="mod">
          <ac:chgData name="정 연주" userId="898018164252606c" providerId="LiveId" clId="{780A2C18-2879-464F-8001-20ABC575F452}" dt="2020-10-24T06:20:20.141" v="26" actId="113"/>
          <ac:spMkLst>
            <pc:docMk/>
            <pc:sldMk cId="1978069699" sldId="273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1:33.792" v="38" actId="20577"/>
        <pc:sldMkLst>
          <pc:docMk/>
          <pc:sldMk cId="2603356173" sldId="274"/>
        </pc:sldMkLst>
        <pc:spChg chg="mod">
          <ac:chgData name="정 연주" userId="898018164252606c" providerId="LiveId" clId="{780A2C18-2879-464F-8001-20ABC575F452}" dt="2020-10-24T06:21:33.792" v="38" actId="20577"/>
          <ac:spMkLst>
            <pc:docMk/>
            <pc:sldMk cId="2603356173" sldId="274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1:28.689" v="36" actId="20577"/>
        <pc:sldMkLst>
          <pc:docMk/>
          <pc:sldMk cId="2084107074" sldId="275"/>
        </pc:sldMkLst>
        <pc:spChg chg="mod">
          <ac:chgData name="정 연주" userId="898018164252606c" providerId="LiveId" clId="{780A2C18-2879-464F-8001-20ABC575F452}" dt="2020-10-24T06:21:28.689" v="36" actId="20577"/>
          <ac:spMkLst>
            <pc:docMk/>
            <pc:sldMk cId="2084107074" sldId="275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7:24.647" v="623" actId="20577"/>
        <pc:sldMkLst>
          <pc:docMk/>
          <pc:sldMk cId="2686718439" sldId="276"/>
        </pc:sldMkLst>
        <pc:spChg chg="mod">
          <ac:chgData name="정 연주" userId="898018164252606c" providerId="LiveId" clId="{780A2C18-2879-464F-8001-20ABC575F452}" dt="2020-10-24T06:20:54.403" v="33" actId="113"/>
          <ac:spMkLst>
            <pc:docMk/>
            <pc:sldMk cId="2686718439" sldId="276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7:24.647" v="623" actId="20577"/>
          <ac:spMkLst>
            <pc:docMk/>
            <pc:sldMk cId="2686718439" sldId="276"/>
            <ac:spMk id="11" creationId="{F381DCE8-5743-4DAF-9EB5-75AD5B959FE4}"/>
          </ac:spMkLst>
        </pc:spChg>
      </pc:sldChg>
      <pc:sldChg chg="addSp delSp modSp">
        <pc:chgData name="정 연주" userId="898018164252606c" providerId="LiveId" clId="{780A2C18-2879-464F-8001-20ABC575F452}" dt="2020-10-24T06:44:23.943" v="572" actId="166"/>
        <pc:sldMkLst>
          <pc:docMk/>
          <pc:sldMk cId="3543875795" sldId="277"/>
        </pc:sldMkLst>
        <pc:spChg chg="mod">
          <ac:chgData name="정 연주" userId="898018164252606c" providerId="LiveId" clId="{780A2C18-2879-464F-8001-20ABC575F452}" dt="2020-10-24T06:22:04.750" v="41" actId="113"/>
          <ac:spMkLst>
            <pc:docMk/>
            <pc:sldMk cId="3543875795" sldId="277"/>
            <ac:spMk id="6" creationId="{B5438384-8154-499B-BFCD-C00BDDF8E8E6}"/>
          </ac:spMkLst>
        </pc:spChg>
        <pc:spChg chg="mod ord">
          <ac:chgData name="정 연주" userId="898018164252606c" providerId="LiveId" clId="{780A2C18-2879-464F-8001-20ABC575F452}" dt="2020-10-24T06:44:23.943" v="572" actId="166"/>
          <ac:spMkLst>
            <pc:docMk/>
            <pc:sldMk cId="3543875795" sldId="277"/>
            <ac:spMk id="8" creationId="{B2D3AE65-E6C7-47F7-9766-8F8DA640EDFD}"/>
          </ac:spMkLst>
        </pc:spChg>
        <pc:spChg chg="del">
          <ac:chgData name="정 연주" userId="898018164252606c" providerId="LiveId" clId="{780A2C18-2879-464F-8001-20ABC575F452}" dt="2020-10-24T06:27:47.994" v="186" actId="478"/>
          <ac:spMkLst>
            <pc:docMk/>
            <pc:sldMk cId="3543875795" sldId="277"/>
            <ac:spMk id="12" creationId="{34890F57-5CD6-4B54-B600-40A7FE9527F4}"/>
          </ac:spMkLst>
        </pc:spChg>
        <pc:spChg chg="add mod ord">
          <ac:chgData name="정 연주" userId="898018164252606c" providerId="LiveId" clId="{780A2C18-2879-464F-8001-20ABC575F452}" dt="2020-10-24T06:39:26.286" v="512" actId="1076"/>
          <ac:spMkLst>
            <pc:docMk/>
            <pc:sldMk cId="3543875795" sldId="277"/>
            <ac:spMk id="13" creationId="{3FE8CC9E-5952-4120-B7E2-7BB743FD48B2}"/>
          </ac:spMkLst>
        </pc:spChg>
        <pc:spChg chg="mod">
          <ac:chgData name="정 연주" userId="898018164252606c" providerId="LiveId" clId="{780A2C18-2879-464F-8001-20ABC575F452}" dt="2020-10-24T06:31:30.807" v="266" actId="1076"/>
          <ac:spMkLst>
            <pc:docMk/>
            <pc:sldMk cId="3543875795" sldId="277"/>
            <ac:spMk id="31" creationId="{951AC79A-3759-4779-B46A-7F10DB4F8075}"/>
          </ac:spMkLst>
        </pc:spChg>
        <pc:spChg chg="add del mod">
          <ac:chgData name="정 연주" userId="898018164252606c" providerId="LiveId" clId="{780A2C18-2879-464F-8001-20ABC575F452}" dt="2020-10-24T06:33:05.171" v="359"/>
          <ac:spMkLst>
            <pc:docMk/>
            <pc:sldMk cId="3543875795" sldId="277"/>
            <ac:spMk id="33" creationId="{FCCCFEDB-44DC-43E0-ACD2-A2B17B50D77B}"/>
          </ac:spMkLst>
        </pc:spChg>
        <pc:spChg chg="add del">
          <ac:chgData name="정 연주" userId="898018164252606c" providerId="LiveId" clId="{780A2C18-2879-464F-8001-20ABC575F452}" dt="2020-10-24T06:43:31.178" v="566" actId="478"/>
          <ac:spMkLst>
            <pc:docMk/>
            <pc:sldMk cId="3543875795" sldId="277"/>
            <ac:spMk id="34" creationId="{D035CFFF-6927-41AA-A75A-FACAD522E644}"/>
          </ac:spMkLst>
        </pc:spChg>
        <pc:spChg chg="add mod">
          <ac:chgData name="정 연주" userId="898018164252606c" providerId="LiveId" clId="{780A2C18-2879-464F-8001-20ABC575F452}" dt="2020-10-24T06:35:31.671" v="407" actId="1035"/>
          <ac:spMkLst>
            <pc:docMk/>
            <pc:sldMk cId="3543875795" sldId="277"/>
            <ac:spMk id="35" creationId="{C333DD36-A517-4569-81C2-45D6FD9F78EC}"/>
          </ac:spMkLst>
        </pc:spChg>
        <pc:spChg chg="add del mod">
          <ac:chgData name="정 연주" userId="898018164252606c" providerId="LiveId" clId="{780A2C18-2879-464F-8001-20ABC575F452}" dt="2020-10-24T06:35:02.652" v="399"/>
          <ac:spMkLst>
            <pc:docMk/>
            <pc:sldMk cId="3543875795" sldId="277"/>
            <ac:spMk id="36" creationId="{29871131-F1F6-4000-AD48-AA0B2A7DAD38}"/>
          </ac:spMkLst>
        </pc:spChg>
        <pc:spChg chg="add del mod">
          <ac:chgData name="정 연주" userId="898018164252606c" providerId="LiveId" clId="{780A2C18-2879-464F-8001-20ABC575F452}" dt="2020-10-24T06:34:29.693" v="384"/>
          <ac:spMkLst>
            <pc:docMk/>
            <pc:sldMk cId="3543875795" sldId="277"/>
            <ac:spMk id="37" creationId="{6079C7B7-ED01-482B-BA0A-74ABC0C02755}"/>
          </ac:spMkLst>
        </pc:spChg>
        <pc:spChg chg="add del mod">
          <ac:chgData name="정 연주" userId="898018164252606c" providerId="LiveId" clId="{780A2C18-2879-464F-8001-20ABC575F452}" dt="2020-10-24T06:34:22.024" v="381"/>
          <ac:spMkLst>
            <pc:docMk/>
            <pc:sldMk cId="3543875795" sldId="277"/>
            <ac:spMk id="38" creationId="{97692335-89AD-4F90-A27A-19E409D58679}"/>
          </ac:spMkLst>
        </pc:spChg>
        <pc:spChg chg="add del mod">
          <ac:chgData name="정 연주" userId="898018164252606c" providerId="LiveId" clId="{780A2C18-2879-464F-8001-20ABC575F452}" dt="2020-10-24T06:34:19.979" v="378"/>
          <ac:spMkLst>
            <pc:docMk/>
            <pc:sldMk cId="3543875795" sldId="277"/>
            <ac:spMk id="39" creationId="{F97DDB39-A089-4072-9BC5-BF68ADF98A7E}"/>
          </ac:spMkLst>
        </pc:spChg>
        <pc:spChg chg="add del mod">
          <ac:chgData name="정 연주" userId="898018164252606c" providerId="LiveId" clId="{780A2C18-2879-464F-8001-20ABC575F452}" dt="2020-10-24T06:34:58.508" v="392"/>
          <ac:spMkLst>
            <pc:docMk/>
            <pc:sldMk cId="3543875795" sldId="277"/>
            <ac:spMk id="40" creationId="{FBBD09B3-7749-4A12-A0C0-EC947C3D3AED}"/>
          </ac:spMkLst>
        </pc:spChg>
        <pc:spChg chg="add del">
          <ac:chgData name="정 연주" userId="898018164252606c" providerId="LiveId" clId="{780A2C18-2879-464F-8001-20ABC575F452}" dt="2020-10-24T06:35:23.370" v="404"/>
          <ac:spMkLst>
            <pc:docMk/>
            <pc:sldMk cId="3543875795" sldId="277"/>
            <ac:spMk id="41" creationId="{2ECD4333-3AB5-4BF3-A399-553B7F78652C}"/>
          </ac:spMkLst>
        </pc:spChg>
        <pc:spChg chg="add del">
          <ac:chgData name="정 연주" userId="898018164252606c" providerId="LiveId" clId="{780A2C18-2879-464F-8001-20ABC575F452}" dt="2020-10-24T06:35:35.228" v="409"/>
          <ac:spMkLst>
            <pc:docMk/>
            <pc:sldMk cId="3543875795" sldId="277"/>
            <ac:spMk id="42" creationId="{3EC2EAD9-FE74-4C00-BF90-B47E36B0DC28}"/>
          </ac:spMkLst>
        </pc:spChg>
        <pc:spChg chg="add mod">
          <ac:chgData name="정 연주" userId="898018164252606c" providerId="LiveId" clId="{780A2C18-2879-464F-8001-20ABC575F452}" dt="2020-10-24T06:35:44.908" v="411" actId="1076"/>
          <ac:spMkLst>
            <pc:docMk/>
            <pc:sldMk cId="3543875795" sldId="277"/>
            <ac:spMk id="43" creationId="{A71CC316-930A-49D3-84A5-2C3DA92FB12B}"/>
          </ac:spMkLst>
        </pc:spChg>
        <pc:spChg chg="add mod">
          <ac:chgData name="정 연주" userId="898018164252606c" providerId="LiveId" clId="{780A2C18-2879-464F-8001-20ABC575F452}" dt="2020-10-24T06:36:19.903" v="419" actId="14100"/>
          <ac:spMkLst>
            <pc:docMk/>
            <pc:sldMk cId="3543875795" sldId="277"/>
            <ac:spMk id="44" creationId="{EE6D3655-F317-4D82-9E35-4D640F08E915}"/>
          </ac:spMkLst>
        </pc:spChg>
        <pc:spChg chg="add del mod">
          <ac:chgData name="정 연주" userId="898018164252606c" providerId="LiveId" clId="{780A2C18-2879-464F-8001-20ABC575F452}" dt="2020-10-24T06:36:15.977" v="418"/>
          <ac:spMkLst>
            <pc:docMk/>
            <pc:sldMk cId="3543875795" sldId="277"/>
            <ac:spMk id="45" creationId="{6762214D-228C-4AE3-B975-0F81BFA7BC91}"/>
          </ac:spMkLst>
        </pc:spChg>
        <pc:spChg chg="add mod">
          <ac:chgData name="정 연주" userId="898018164252606c" providerId="LiveId" clId="{780A2C18-2879-464F-8001-20ABC575F452}" dt="2020-10-24T06:36:34.510" v="422" actId="14100"/>
          <ac:spMkLst>
            <pc:docMk/>
            <pc:sldMk cId="3543875795" sldId="277"/>
            <ac:spMk id="46" creationId="{DB3CE487-7705-4F23-8FC2-5A6A5939A63A}"/>
          </ac:spMkLst>
        </pc:spChg>
        <pc:spChg chg="add mod">
          <ac:chgData name="정 연주" userId="898018164252606c" providerId="LiveId" clId="{780A2C18-2879-464F-8001-20ABC575F452}" dt="2020-10-24T06:37:04.401" v="426" actId="14100"/>
          <ac:spMkLst>
            <pc:docMk/>
            <pc:sldMk cId="3543875795" sldId="277"/>
            <ac:spMk id="47" creationId="{CFAE162C-949B-47DD-A858-11AA29000C67}"/>
          </ac:spMkLst>
        </pc:spChg>
        <pc:spChg chg="add mod">
          <ac:chgData name="정 연주" userId="898018164252606c" providerId="LiveId" clId="{780A2C18-2879-464F-8001-20ABC575F452}" dt="2020-10-24T06:37:21.908" v="429" actId="14100"/>
          <ac:spMkLst>
            <pc:docMk/>
            <pc:sldMk cId="3543875795" sldId="277"/>
            <ac:spMk id="48" creationId="{7812DF82-5D16-4BAB-A26B-39392375ACCB}"/>
          </ac:spMkLst>
        </pc:spChg>
        <pc:spChg chg="add del mod">
          <ac:chgData name="정 연주" userId="898018164252606c" providerId="LiveId" clId="{780A2C18-2879-464F-8001-20ABC575F452}" dt="2020-10-24T06:41:12.464" v="522"/>
          <ac:spMkLst>
            <pc:docMk/>
            <pc:sldMk cId="3543875795" sldId="277"/>
            <ac:spMk id="49" creationId="{C67C0A55-F61A-43EA-ABFC-32C18046BF40}"/>
          </ac:spMkLst>
        </pc:spChg>
        <pc:spChg chg="add mod">
          <ac:chgData name="정 연주" userId="898018164252606c" providerId="LiveId" clId="{780A2C18-2879-464F-8001-20ABC575F452}" dt="2020-10-24T06:37:56.243" v="478" actId="14100"/>
          <ac:spMkLst>
            <pc:docMk/>
            <pc:sldMk cId="3543875795" sldId="277"/>
            <ac:spMk id="50" creationId="{12F92B27-3DF1-4EB3-892F-C3BA26860918}"/>
          </ac:spMkLst>
        </pc:spChg>
        <pc:spChg chg="add mod">
          <ac:chgData name="정 연주" userId="898018164252606c" providerId="LiveId" clId="{780A2C18-2879-464F-8001-20ABC575F452}" dt="2020-10-24T06:40:42.780" v="514" actId="1076"/>
          <ac:spMkLst>
            <pc:docMk/>
            <pc:sldMk cId="3543875795" sldId="277"/>
            <ac:spMk id="51" creationId="{048FEEAD-2BB4-4FDA-BB3D-CDD1D8C6296F}"/>
          </ac:spMkLst>
        </pc:spChg>
        <pc:spChg chg="add mod">
          <ac:chgData name="정 연주" userId="898018164252606c" providerId="LiveId" clId="{780A2C18-2879-464F-8001-20ABC575F452}" dt="2020-10-24T06:40:51.094" v="516" actId="1076"/>
          <ac:spMkLst>
            <pc:docMk/>
            <pc:sldMk cId="3543875795" sldId="277"/>
            <ac:spMk id="52" creationId="{8322104A-F04B-4FB6-B959-8E35498113CC}"/>
          </ac:spMkLst>
        </pc:spChg>
        <pc:spChg chg="add mod">
          <ac:chgData name="정 연주" userId="898018164252606c" providerId="LiveId" clId="{780A2C18-2879-464F-8001-20ABC575F452}" dt="2020-10-24T06:40:59.138" v="518" actId="1076"/>
          <ac:spMkLst>
            <pc:docMk/>
            <pc:sldMk cId="3543875795" sldId="277"/>
            <ac:spMk id="53" creationId="{2B3ADD59-E3ED-4101-94FA-C298833E2A21}"/>
          </ac:spMkLst>
        </pc:spChg>
        <pc:spChg chg="add mod">
          <ac:chgData name="정 연주" userId="898018164252606c" providerId="LiveId" clId="{780A2C18-2879-464F-8001-20ABC575F452}" dt="2020-10-24T06:41:08.052" v="520" actId="1076"/>
          <ac:spMkLst>
            <pc:docMk/>
            <pc:sldMk cId="3543875795" sldId="277"/>
            <ac:spMk id="54" creationId="{D1D9DAA2-3A9E-470B-AC41-1A0F73BC1791}"/>
          </ac:spMkLst>
        </pc:spChg>
        <pc:spChg chg="add mod">
          <ac:chgData name="정 연주" userId="898018164252606c" providerId="LiveId" clId="{780A2C18-2879-464F-8001-20ABC575F452}" dt="2020-10-24T06:41:21.211" v="524" actId="1076"/>
          <ac:spMkLst>
            <pc:docMk/>
            <pc:sldMk cId="3543875795" sldId="277"/>
            <ac:spMk id="55" creationId="{19CAE099-CE5E-4798-ACF9-CD50813F4007}"/>
          </ac:spMkLst>
        </pc:spChg>
        <pc:spChg chg="add mod">
          <ac:chgData name="정 연주" userId="898018164252606c" providerId="LiveId" clId="{780A2C18-2879-464F-8001-20ABC575F452}" dt="2020-10-24T06:41:33.326" v="529" actId="1037"/>
          <ac:spMkLst>
            <pc:docMk/>
            <pc:sldMk cId="3543875795" sldId="277"/>
            <ac:spMk id="56" creationId="{B57B5674-A125-48B5-A173-D984EE23215F}"/>
          </ac:spMkLst>
        </pc:spChg>
        <pc:spChg chg="add mod">
          <ac:chgData name="정 연주" userId="898018164252606c" providerId="LiveId" clId="{780A2C18-2879-464F-8001-20ABC575F452}" dt="2020-10-24T06:41:49.337" v="531" actId="1076"/>
          <ac:spMkLst>
            <pc:docMk/>
            <pc:sldMk cId="3543875795" sldId="277"/>
            <ac:spMk id="57" creationId="{B7E5E130-07EF-424A-A01F-B326064978CA}"/>
          </ac:spMkLst>
        </pc:spChg>
        <pc:spChg chg="add mod">
          <ac:chgData name="정 연주" userId="898018164252606c" providerId="LiveId" clId="{780A2C18-2879-464F-8001-20ABC575F452}" dt="2020-10-24T06:42:49.149" v="558" actId="1076"/>
          <ac:spMkLst>
            <pc:docMk/>
            <pc:sldMk cId="3543875795" sldId="277"/>
            <ac:spMk id="58" creationId="{07DAF5A1-755C-4805-98E9-EDA7919FACE9}"/>
          </ac:spMkLst>
        </pc:spChg>
        <pc:spChg chg="add mod">
          <ac:chgData name="정 연주" userId="898018164252606c" providerId="LiveId" clId="{780A2C18-2879-464F-8001-20ABC575F452}" dt="2020-10-24T06:42:58.543" v="560" actId="14100"/>
          <ac:spMkLst>
            <pc:docMk/>
            <pc:sldMk cId="3543875795" sldId="277"/>
            <ac:spMk id="59" creationId="{E8A29181-B042-454B-BEB1-72828B63E99B}"/>
          </ac:spMkLst>
        </pc:spChg>
        <pc:spChg chg="add mod">
          <ac:chgData name="정 연주" userId="898018164252606c" providerId="LiveId" clId="{780A2C18-2879-464F-8001-20ABC575F452}" dt="2020-10-24T06:43:11.755" v="563" actId="1076"/>
          <ac:spMkLst>
            <pc:docMk/>
            <pc:sldMk cId="3543875795" sldId="277"/>
            <ac:spMk id="60" creationId="{A53B5F56-7E96-481B-A1EE-21D53766C357}"/>
          </ac:spMkLst>
        </pc:spChg>
        <pc:spChg chg="add mod">
          <ac:chgData name="정 연주" userId="898018164252606c" providerId="LiveId" clId="{780A2C18-2879-464F-8001-20ABC575F452}" dt="2020-10-24T06:43:05.100" v="562" actId="1076"/>
          <ac:spMkLst>
            <pc:docMk/>
            <pc:sldMk cId="3543875795" sldId="277"/>
            <ac:spMk id="61" creationId="{EA15D691-F720-41C4-8FFC-05EF534B3C45}"/>
          </ac:spMkLst>
        </pc:spChg>
        <pc:spChg chg="add mod">
          <ac:chgData name="정 연주" userId="898018164252606c" providerId="LiveId" clId="{780A2C18-2879-464F-8001-20ABC575F452}" dt="2020-10-24T06:43:23.844" v="565" actId="1076"/>
          <ac:spMkLst>
            <pc:docMk/>
            <pc:sldMk cId="3543875795" sldId="277"/>
            <ac:spMk id="62" creationId="{C0CE2E36-1C70-4AC9-AF74-3C2B7841A602}"/>
          </ac:spMkLst>
        </pc:spChg>
        <pc:spChg chg="add mod">
          <ac:chgData name="정 연주" userId="898018164252606c" providerId="LiveId" clId="{780A2C18-2879-464F-8001-20ABC575F452}" dt="2020-10-24T06:44:07.305" v="571" actId="207"/>
          <ac:spMkLst>
            <pc:docMk/>
            <pc:sldMk cId="3543875795" sldId="277"/>
            <ac:spMk id="63" creationId="{B566534B-2BF0-46D8-B534-B332A31A9885}"/>
          </ac:spMkLst>
        </pc:spChg>
      </pc:sldChg>
      <pc:sldChg chg="modSp">
        <pc:chgData name="정 연주" userId="898018164252606c" providerId="LiveId" clId="{780A2C18-2879-464F-8001-20ABC575F452}" dt="2020-10-24T06:49:03.658" v="695"/>
        <pc:sldMkLst>
          <pc:docMk/>
          <pc:sldMk cId="3489355289" sldId="278"/>
        </pc:sldMkLst>
        <pc:spChg chg="mod">
          <ac:chgData name="정 연주" userId="898018164252606c" providerId="LiveId" clId="{780A2C18-2879-464F-8001-20ABC575F452}" dt="2020-10-24T06:49:03.658" v="695"/>
          <ac:spMkLst>
            <pc:docMk/>
            <pc:sldMk cId="3489355289" sldId="278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6:22.642" v="619" actId="1076"/>
        <pc:sldMkLst>
          <pc:docMk/>
          <pc:sldMk cId="1584801296" sldId="279"/>
        </pc:sldMkLst>
        <pc:spChg chg="mod">
          <ac:chgData name="정 연주" userId="898018164252606c" providerId="LiveId" clId="{780A2C18-2879-464F-8001-20ABC575F452}" dt="2020-10-24T06:21:46.889" v="39" actId="113"/>
          <ac:spMkLst>
            <pc:docMk/>
            <pc:sldMk cId="1584801296" sldId="279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5:40.083" v="612" actId="20577"/>
          <ac:spMkLst>
            <pc:docMk/>
            <pc:sldMk cId="1584801296" sldId="279"/>
            <ac:spMk id="9" creationId="{2A5083EF-C71F-4170-A03D-9455BC9DD0D7}"/>
          </ac:spMkLst>
        </pc:spChg>
        <pc:picChg chg="mod">
          <ac:chgData name="정 연주" userId="898018164252606c" providerId="LiveId" clId="{780A2C18-2879-464F-8001-20ABC575F452}" dt="2020-10-24T06:46:17.163" v="618" actId="1076"/>
          <ac:picMkLst>
            <pc:docMk/>
            <pc:sldMk cId="1584801296" sldId="279"/>
            <ac:picMk id="10" creationId="{F4E80F09-7F0C-49AA-95C1-0E0F6368098D}"/>
          </ac:picMkLst>
        </pc:picChg>
        <pc:picChg chg="mod modCrop">
          <ac:chgData name="정 연주" userId="898018164252606c" providerId="LiveId" clId="{780A2C18-2879-464F-8001-20ABC575F452}" dt="2020-10-24T06:46:22.642" v="619" actId="1076"/>
          <ac:picMkLst>
            <pc:docMk/>
            <pc:sldMk cId="1584801296" sldId="279"/>
            <ac:picMk id="12" creationId="{F365AA3D-02DF-4543-914B-F2D18F70DAE8}"/>
          </ac:picMkLst>
        </pc:picChg>
      </pc:sldChg>
      <pc:sldChg chg="modSp">
        <pc:chgData name="정 연주" userId="898018164252606c" providerId="LiveId" clId="{780A2C18-2879-464F-8001-20ABC575F452}" dt="2020-10-24T06:22:59.938" v="50" actId="113"/>
        <pc:sldMkLst>
          <pc:docMk/>
          <pc:sldMk cId="3463444160" sldId="280"/>
        </pc:sldMkLst>
        <pc:spChg chg="mod">
          <ac:chgData name="정 연주" userId="898018164252606c" providerId="LiveId" clId="{780A2C18-2879-464F-8001-20ABC575F452}" dt="2020-10-24T06:22:59.938" v="50" actId="113"/>
          <ac:spMkLst>
            <pc:docMk/>
            <pc:sldMk cId="3463444160" sldId="280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9:55.018" v="717" actId="1076"/>
        <pc:sldMkLst>
          <pc:docMk/>
          <pc:sldMk cId="1819693183" sldId="281"/>
        </pc:sldMkLst>
        <pc:spChg chg="mod">
          <ac:chgData name="정 연주" userId="898018164252606c" providerId="LiveId" clId="{780A2C18-2879-464F-8001-20ABC575F452}" dt="2020-10-24T06:48:29.425" v="637"/>
          <ac:spMkLst>
            <pc:docMk/>
            <pc:sldMk cId="1819693183" sldId="281"/>
            <ac:spMk id="6" creationId="{B5438384-8154-499B-BFCD-C00BDDF8E8E6}"/>
          </ac:spMkLst>
        </pc:spChg>
        <pc:picChg chg="mod">
          <ac:chgData name="정 연주" userId="898018164252606c" providerId="LiveId" clId="{780A2C18-2879-464F-8001-20ABC575F452}" dt="2020-10-24T06:49:55.018" v="717" actId="1076"/>
          <ac:picMkLst>
            <pc:docMk/>
            <pc:sldMk cId="1819693183" sldId="281"/>
            <ac:picMk id="12" creationId="{32244B3E-EB2E-4023-8B3E-4854BF5FEA77}"/>
          </ac:picMkLst>
        </pc:picChg>
      </pc:sldChg>
      <pc:sldChg chg="modSp del">
        <pc:chgData name="정 연주" userId="898018164252606c" providerId="LiveId" clId="{780A2C18-2879-464F-8001-20ABC575F452}" dt="2020-10-24T06:52:19.170" v="741" actId="2696"/>
        <pc:sldMkLst>
          <pc:docMk/>
          <pc:sldMk cId="3269808805" sldId="282"/>
        </pc:sldMkLst>
        <pc:spChg chg="mod">
          <ac:chgData name="정 연주" userId="898018164252606c" providerId="LiveId" clId="{780A2C18-2879-464F-8001-20ABC575F452}" dt="2020-10-24T06:48:35.672" v="648"/>
          <ac:spMkLst>
            <pc:docMk/>
            <pc:sldMk cId="3269808805" sldId="282"/>
            <ac:spMk id="6" creationId="{B5438384-8154-499B-BFCD-C00BDDF8E8E6}"/>
          </ac:spMkLst>
        </pc:spChg>
        <pc:picChg chg="mod">
          <ac:chgData name="정 연주" userId="898018164252606c" providerId="LiveId" clId="{780A2C18-2879-464F-8001-20ABC575F452}" dt="2020-10-24T06:50:46.495" v="722" actId="1076"/>
          <ac:picMkLst>
            <pc:docMk/>
            <pc:sldMk cId="3269808805" sldId="282"/>
            <ac:picMk id="12" creationId="{32244B3E-EB2E-4023-8B3E-4854BF5FEA77}"/>
          </ac:picMkLst>
        </pc:picChg>
      </pc:sldChg>
      <pc:sldChg chg="modSp del">
        <pc:chgData name="정 연주" userId="898018164252606c" providerId="LiveId" clId="{780A2C18-2879-464F-8001-20ABC575F452}" dt="2020-10-24T06:53:50.080" v="758" actId="2696"/>
        <pc:sldMkLst>
          <pc:docMk/>
          <pc:sldMk cId="2981307723" sldId="283"/>
        </pc:sldMkLst>
        <pc:spChg chg="mod">
          <ac:chgData name="정 연주" userId="898018164252606c" providerId="LiveId" clId="{780A2C18-2879-464F-8001-20ABC575F452}" dt="2020-10-24T06:48:41.614" v="658"/>
          <ac:spMkLst>
            <pc:docMk/>
            <pc:sldMk cId="2981307723" sldId="283"/>
            <ac:spMk id="6" creationId="{B5438384-8154-499B-BFCD-C00BDDF8E8E6}"/>
          </ac:spMkLst>
        </pc:spChg>
        <pc:picChg chg="mod modCrop">
          <ac:chgData name="정 연주" userId="898018164252606c" providerId="LiveId" clId="{780A2C18-2879-464F-8001-20ABC575F452}" dt="2020-10-24T06:53:00.940" v="744" actId="732"/>
          <ac:picMkLst>
            <pc:docMk/>
            <pc:sldMk cId="2981307723" sldId="283"/>
            <ac:picMk id="12" creationId="{32244B3E-EB2E-4023-8B3E-4854BF5FEA77}"/>
          </ac:picMkLst>
        </pc:picChg>
      </pc:sldChg>
      <pc:sldChg chg="modSp">
        <pc:chgData name="정 연주" userId="898018164252606c" providerId="LiveId" clId="{780A2C18-2879-464F-8001-20ABC575F452}" dt="2020-10-24T06:48:49.549" v="669"/>
        <pc:sldMkLst>
          <pc:docMk/>
          <pc:sldMk cId="3942095483" sldId="284"/>
        </pc:sldMkLst>
        <pc:spChg chg="mod">
          <ac:chgData name="정 연주" userId="898018164252606c" providerId="LiveId" clId="{780A2C18-2879-464F-8001-20ABC575F452}" dt="2020-10-24T06:48:49.549" v="669"/>
          <ac:spMkLst>
            <pc:docMk/>
            <pc:sldMk cId="3942095483" sldId="284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8:57.771" v="685"/>
        <pc:sldMkLst>
          <pc:docMk/>
          <pc:sldMk cId="1521704084" sldId="285"/>
        </pc:sldMkLst>
        <pc:spChg chg="mod">
          <ac:chgData name="정 연주" userId="898018164252606c" providerId="LiveId" clId="{780A2C18-2879-464F-8001-20ABC575F452}" dt="2020-10-24T06:48:57.771" v="685"/>
          <ac:spMkLst>
            <pc:docMk/>
            <pc:sldMk cId="1521704084" sldId="285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2:13.392" v="42" actId="113"/>
        <pc:sldMkLst>
          <pc:docMk/>
          <pc:sldMk cId="4260618202" sldId="286"/>
        </pc:sldMkLst>
        <pc:spChg chg="mod">
          <ac:chgData name="정 연주" userId="898018164252606c" providerId="LiveId" clId="{780A2C18-2879-464F-8001-20ABC575F452}" dt="2020-10-24T06:22:13.392" v="42" actId="113"/>
          <ac:spMkLst>
            <pc:docMk/>
            <pc:sldMk cId="4260618202" sldId="286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9:11.707" v="712"/>
        <pc:sldMkLst>
          <pc:docMk/>
          <pc:sldMk cId="671448925" sldId="288"/>
        </pc:sldMkLst>
        <pc:spChg chg="mod">
          <ac:chgData name="정 연주" userId="898018164252606c" providerId="LiveId" clId="{780A2C18-2879-464F-8001-20ABC575F452}" dt="2020-10-24T06:49:11.707" v="712"/>
          <ac:spMkLst>
            <pc:docMk/>
            <pc:sldMk cId="671448925" sldId="288"/>
            <ac:spMk id="6" creationId="{B5438384-8154-499B-BFCD-C00BDDF8E8E6}"/>
          </ac:spMkLst>
        </pc:spChg>
      </pc:sldChg>
      <pc:sldChg chg="addSp delSp modSp add">
        <pc:chgData name="정 연주" userId="898018164252606c" providerId="LiveId" clId="{780A2C18-2879-464F-8001-20ABC575F452}" dt="2020-10-24T06:52:17.681" v="740"/>
        <pc:sldMkLst>
          <pc:docMk/>
          <pc:sldMk cId="70414829" sldId="289"/>
        </pc:sldMkLst>
        <pc:spChg chg="mod">
          <ac:chgData name="정 연주" userId="898018164252606c" providerId="LiveId" clId="{780A2C18-2879-464F-8001-20ABC575F452}" dt="2020-10-24T06:52:17.681" v="740"/>
          <ac:spMkLst>
            <pc:docMk/>
            <pc:sldMk cId="70414829" sldId="289"/>
            <ac:spMk id="6" creationId="{B5438384-8154-499B-BFCD-C00BDDF8E8E6}"/>
          </ac:spMkLst>
        </pc:spChg>
        <pc:picChg chg="add mod modCrop">
          <ac:chgData name="정 연주" userId="898018164252606c" providerId="LiveId" clId="{780A2C18-2879-464F-8001-20ABC575F452}" dt="2020-10-24T06:52:07.768" v="729" actId="14100"/>
          <ac:picMkLst>
            <pc:docMk/>
            <pc:sldMk cId="70414829" sldId="289"/>
            <ac:picMk id="10" creationId="{2E19B844-61BB-47C0-B5C1-68D8065BE01B}"/>
          </ac:picMkLst>
        </pc:picChg>
        <pc:picChg chg="del">
          <ac:chgData name="정 연주" userId="898018164252606c" providerId="LiveId" clId="{780A2C18-2879-464F-8001-20ABC575F452}" dt="2020-10-24T06:52:11.723" v="730" actId="478"/>
          <ac:picMkLst>
            <pc:docMk/>
            <pc:sldMk cId="70414829" sldId="289"/>
            <ac:picMk id="12" creationId="{32244B3E-EB2E-4023-8B3E-4854BF5FEA77}"/>
          </ac:picMkLst>
        </pc:picChg>
      </pc:sldChg>
      <pc:sldChg chg="addSp delSp modSp add">
        <pc:chgData name="정 연주" userId="898018164252606c" providerId="LiveId" clId="{780A2C18-2879-464F-8001-20ABC575F452}" dt="2020-10-24T06:53:36.190" v="757"/>
        <pc:sldMkLst>
          <pc:docMk/>
          <pc:sldMk cId="2390666741" sldId="290"/>
        </pc:sldMkLst>
        <pc:spChg chg="mod">
          <ac:chgData name="정 연주" userId="898018164252606c" providerId="LiveId" clId="{780A2C18-2879-464F-8001-20ABC575F452}" dt="2020-10-24T06:53:36.190" v="757"/>
          <ac:spMkLst>
            <pc:docMk/>
            <pc:sldMk cId="2390666741" sldId="290"/>
            <ac:spMk id="6" creationId="{B5438384-8154-499B-BFCD-C00BDDF8E8E6}"/>
          </ac:spMkLst>
        </pc:spChg>
        <pc:picChg chg="del">
          <ac:chgData name="정 연주" userId="898018164252606c" providerId="LiveId" clId="{780A2C18-2879-464F-8001-20ABC575F452}" dt="2020-10-24T06:53:31.058" v="748" actId="478"/>
          <ac:picMkLst>
            <pc:docMk/>
            <pc:sldMk cId="2390666741" sldId="290"/>
            <ac:picMk id="10" creationId="{2E19B844-61BB-47C0-B5C1-68D8065BE01B}"/>
          </ac:picMkLst>
        </pc:picChg>
        <pc:picChg chg="add mod">
          <ac:chgData name="정 연주" userId="898018164252606c" providerId="LiveId" clId="{780A2C18-2879-464F-8001-20ABC575F452}" dt="2020-10-24T06:53:26.036" v="747" actId="14100"/>
          <ac:picMkLst>
            <pc:docMk/>
            <pc:sldMk cId="2390666741" sldId="290"/>
            <ac:picMk id="12" creationId="{46BA8EAF-1F74-4F66-AE59-DB2CEDC98B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5A8F-CBC2-44B7-88E0-EB8A7734E069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D694E-EC91-439D-AB87-81577513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0CEF-1BBC-4B09-B82E-36D27C50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60A57-E63B-4A9B-8D64-5E32E1C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C0CFA-4426-4875-AD90-00A18DB0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4FB9-A268-4D31-A210-E1B7BBB9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A59B0-FCD7-4691-9D17-679A44F6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3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E733-E9EF-44C1-B784-1111006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83FD2-3103-4E55-9DC6-38016DEB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BF86-2610-4526-89B9-DD8549E3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6A232-3474-4A03-B858-A6D04FFF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3B20E-3A2F-4E13-9363-3139B0B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FA1E6-F5D1-4B6E-8320-9EF7A4F1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D3B35-8F13-412E-A082-2FBA4933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CB264-26FB-4DF4-A467-EE69517A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E175D-E7CA-49F0-BA08-4BAB33B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FE60-2DDB-49D7-911D-B39741F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6137-C00F-4C25-B52D-EC8358BD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83B1B-AEC2-453F-9BB9-FCB944FC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4879-BE4B-4739-A56A-8C1D04A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EBAE1-C7A7-4CE0-8372-B148CBFD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80480-289F-4F1D-9B48-C992418C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5686-0B9F-4020-B749-EBAAE7EB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05F5A-898F-4B66-B571-F42BB556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4AEE-8FEF-46EE-A2EC-F6E73E25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3AA2-30C7-49F2-8473-1D2D735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F862D-2689-4375-A600-65758341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01887-F068-4952-AA23-C6D6E5C7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FCEC0-5DFC-47CF-94C0-494AA4FF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382BF-6177-40DC-9864-FD79D08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3FE8D-1ECE-4775-84CD-B81BD9AA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60ED6-4E74-44AD-84D4-C53D3036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A2151-F15F-4964-BF97-649DD93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F787-DCB3-4D83-8C6B-6452030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51CB-19D9-48FF-83E4-A95A86A1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4D2D7-2E75-4503-96A2-95A6AF99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A62AE-8DA9-4E6C-B3FF-F7E93489E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F4032-4A32-4FFD-9553-6D4CBA3C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F6D14-E119-42C9-A2B1-1C7C9734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0CCB3-A2C0-438E-A34E-F4D3EEE2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7C8C-1B64-47EF-A350-D320FE6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8FF3-8AC3-4734-8526-8264E98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F574F-B579-4101-985B-1395040D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37016-01C0-4AAD-A8DC-D03229B6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BC50D-8029-4756-AE98-7CB60061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987CF-A426-4D19-965B-1C33F06C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1521E-15E5-4A3A-B880-6083958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38632-E342-4E1B-8C71-2122F864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ADE-7DC8-4C3C-A796-9AD52DF3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A19F1-0790-4D8B-A931-23E1FCA1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39D90-43A4-4990-AE6F-00E72F78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918AC-CC07-4C75-8436-D9C920F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EEA3A-E2A4-4246-9906-2AF91C82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D1659-F3AA-48E7-91FA-782AB78D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7BD5-416C-4713-96D9-C4A01A4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668A6B-468E-4B27-9AFE-34B5185B0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DCB9A-35FE-4F63-B6D0-C06B1CEF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FAC2F-A438-4684-A047-05B58D0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D24DA-4E17-402E-9C5F-BD22FEBF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6EEA-1686-42D5-A198-2700D5F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220DD-B89F-4B9E-9A16-E627736F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D195D-EEAC-4A38-A2C7-74427081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5EB2A-4F9E-4A12-8AFE-4751CCC4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0790-D904-482E-AC2B-67C0681F77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7929B-F0FE-4FAC-8C25-0F647D8EE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B4041-3C07-4413-819D-D7EB7007F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0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906FC2-D85D-4F8B-B0C3-F1168E07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96803" l="1008" r="98185">
                        <a14:foregroundMark x1="99395" y1="99467" x2="16835" y2="93783"/>
                        <a14:foregroundMark x1="16835" y1="93783" x2="10685" y2="84902"/>
                        <a14:foregroundMark x1="10685" y1="84902" x2="9577" y2="70160"/>
                        <a14:foregroundMark x1="12615" y1="35274" x2="12903" y2="31972"/>
                        <a14:foregroundMark x1="9577" y1="70160" x2="12469" y2="36959"/>
                        <a14:foregroundMark x1="12903" y1="31972" x2="12709" y2="31864"/>
                        <a14:foregroundMark x1="494" y1="38711" x2="101" y2="39787"/>
                        <a14:foregroundMark x1="4416" y1="27959" x2="4111" y2="28796"/>
                        <a14:foregroundMark x1="1379" y1="43977" x2="4435" y2="53996"/>
                        <a14:foregroundMark x1="101" y1="39787" x2="1297" y2="43708"/>
                        <a14:foregroundMark x1="4435" y1="53996" x2="17742" y2="53996"/>
                        <a14:foregroundMark x1="17742" y1="53996" x2="38508" y2="26643"/>
                        <a14:foregroundMark x1="38508" y1="26643" x2="40566" y2="20743"/>
                        <a14:foregroundMark x1="24815" y1="24652" x2="21573" y2="50089"/>
                        <a14:foregroundMark x1="21573" y1="50089" x2="38004" y2="77442"/>
                        <a14:foregroundMark x1="38004" y1="77442" x2="92238" y2="63766"/>
                        <a14:foregroundMark x1="92238" y1="63766" x2="78629" y2="32682"/>
                        <a14:foregroundMark x1="78629" y1="32682" x2="62198" y2="60924"/>
                        <a14:foregroundMark x1="62198" y1="60924" x2="67137" y2="73179"/>
                        <a14:foregroundMark x1="67137" y1="73179" x2="91532" y2="71048"/>
                        <a14:foregroundMark x1="91532" y1="71048" x2="66431" y2="23268"/>
                        <a14:foregroundMark x1="66431" y1="23268" x2="50302" y2="82416"/>
                        <a14:foregroundMark x1="50302" y1="82416" x2="49093" y2="98757"/>
                        <a14:foregroundMark x1="49093" y1="98757" x2="93044" y2="96803"/>
                        <a14:foregroundMark x1="93044" y1="96803" x2="85282" y2="30018"/>
                        <a14:foregroundMark x1="85282" y1="30018" x2="49597" y2="33748"/>
                        <a14:foregroundMark x1="49597" y1="33748" x2="37399" y2="50977"/>
                        <a14:foregroundMark x1="37399" y1="50977" x2="37399" y2="50977"/>
                        <a14:foregroundMark x1="7661" y1="55417" x2="806" y2="61101"/>
                        <a14:foregroundMark x1="806" y1="61101" x2="605" y2="96092"/>
                        <a14:foregroundMark x1="605" y1="96092" x2="13710" y2="98757"/>
                        <a14:foregroundMark x1="13710" y1="98757" x2="15423" y2="87922"/>
                        <a14:foregroundMark x1="15423" y1="87922" x2="8871" y2="62345"/>
                        <a14:foregroundMark x1="8871" y1="62345" x2="4335" y2="59147"/>
                        <a14:foregroundMark x1="46169" y1="43339" x2="37702" y2="44938"/>
                        <a14:foregroundMark x1="37702" y1="44938" x2="33165" y2="39254"/>
                        <a14:foregroundMark x1="33165" y1="39254" x2="40524" y2="29663"/>
                        <a14:foregroundMark x1="40524" y1="29663" x2="47581" y2="32504"/>
                        <a14:foregroundMark x1="47581" y1="32504" x2="47681" y2="42274"/>
                        <a14:foregroundMark x1="47681" y1="42274" x2="45968" y2="45471"/>
                        <a14:foregroundMark x1="99597" y1="96803" x2="94153" y2="91652"/>
                        <a14:foregroundMark x1="94153" y1="91652" x2="88206" y2="96448"/>
                        <a14:foregroundMark x1="88206" y1="96448" x2="98286" y2="93961"/>
                        <a14:foregroundMark x1="98286" y1="93961" x2="92742" y2="93606"/>
                        <a14:foregroundMark x1="4940" y1="92895" x2="9980" y2="98934"/>
                        <a14:foregroundMark x1="9980" y1="98934" x2="11694" y2="89165"/>
                        <a14:foregroundMark x1="11694" y1="89165" x2="3327" y2="85790"/>
                        <a14:foregroundMark x1="3327" y1="85790" x2="1008" y2="86679"/>
                        <a14:foregroundMark x1="10181" y1="38899" x2="9879" y2="52043"/>
                        <a14:foregroundMark x1="90726" y1="53108" x2="88810" y2="43517"/>
                        <a14:foregroundMark x1="88810" y1="43517" x2="91028" y2="52575"/>
                        <a14:foregroundMark x1="91028" y1="52575" x2="89012" y2="55417"/>
                        <a14:backgroundMark x1="46875" y1="15098" x2="18246" y2="22202"/>
                        <a14:backgroundMark x1="18246" y1="22202" x2="23992" y2="4618"/>
                        <a14:backgroundMark x1="23992" y1="4618" x2="49194" y2="1776"/>
                        <a14:backgroundMark x1="49194" y1="1776" x2="43952" y2="11190"/>
                        <a14:backgroundMark x1="43952" y1="11190" x2="37802" y2="16696"/>
                        <a14:backgroundMark x1="35585" y1="20782" x2="29435" y2="20071"/>
                        <a14:backgroundMark x1="29435" y1="20071" x2="31149" y2="8881"/>
                        <a14:backgroundMark x1="31149" y1="8881" x2="37500" y2="5151"/>
                        <a14:backgroundMark x1="37500" y1="5151" x2="41230" y2="13321"/>
                        <a14:backgroundMark x1="41230" y1="13321" x2="39617" y2="15808"/>
                        <a14:backgroundMark x1="33871" y1="17762" x2="27520" y2="14565"/>
                        <a14:backgroundMark x1="27520" y1="14565" x2="32964" y2="4618"/>
                        <a14:backgroundMark x1="32964" y1="4618" x2="38508" y2="7993"/>
                        <a14:backgroundMark x1="38508" y1="7993" x2="34980" y2="17229"/>
                        <a14:backgroundMark x1="34980" y1="17229" x2="29536" y2="23091"/>
                        <a14:backgroundMark x1="29536" y1="23091" x2="28024" y2="23623"/>
                        <a14:backgroundMark x1="38810" y1="14920" x2="32258" y2="19538"/>
                        <a14:backgroundMark x1="32258" y1="19538" x2="30141" y2="9947"/>
                        <a14:backgroundMark x1="30141" y1="9947" x2="36492" y2="9769"/>
                        <a14:backgroundMark x1="36492" y1="9769" x2="36190" y2="19005"/>
                        <a14:backgroundMark x1="32560" y1="12966" x2="31754" y2="13677"/>
                        <a14:backgroundMark x1="11694" y1="33037" x2="6048" y2="34991"/>
                        <a14:backgroundMark x1="6048" y1="34991" x2="9073" y2="25933"/>
                        <a14:backgroundMark x1="9073" y1="25933" x2="9980" y2="34281"/>
                        <a14:backgroundMark x1="4940" y1="30728" x2="2218" y2="40142"/>
                        <a14:backgroundMark x1="2218" y1="40142" x2="6653" y2="34458"/>
                        <a14:backgroundMark x1="6653" y1="34458" x2="2218" y2="29663"/>
                        <a14:backgroundMark x1="9677" y1="31616" x2="10282" y2="31972"/>
                        <a14:backgroundMark x1="9073" y1="24334" x2="14012" y2="29485"/>
                        <a14:backgroundMark x1="14012" y1="29485" x2="8972" y2="24156"/>
                        <a14:backgroundMark x1="8972" y1="24156" x2="13810" y2="27709"/>
                        <a14:backgroundMark x1="8367" y1="30728" x2="4839" y2="22735"/>
                        <a14:backgroundMark x1="4839" y1="22735" x2="9274" y2="29307"/>
                        <a14:backgroundMark x1="9274" y1="29307" x2="6754" y2="33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0" y="1963359"/>
            <a:ext cx="8677658" cy="4924921"/>
          </a:xfrm>
          <a:prstGeom prst="rect">
            <a:avLst/>
          </a:prstGeom>
        </p:spPr>
      </p:pic>
      <p:sp>
        <p:nvSpPr>
          <p:cNvPr id="9" name="순서도: 다른 페이지 연결선 8">
            <a:extLst>
              <a:ext uri="{FF2B5EF4-FFF2-40B4-BE49-F238E27FC236}">
                <a16:creationId xmlns:a16="http://schemas.microsoft.com/office/drawing/2014/main" id="{5FA61E97-CEF8-42A8-9F48-82A6FFCFA856}"/>
              </a:ext>
            </a:extLst>
          </p:cNvPr>
          <p:cNvSpPr/>
          <p:nvPr/>
        </p:nvSpPr>
        <p:spPr>
          <a:xfrm>
            <a:off x="1002850" y="1881571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HOTEL INFORMATION </a:t>
            </a:r>
          </a:p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SYSTEM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1" name="순서도: 다른 페이지 연결선 10">
            <a:extLst>
              <a:ext uri="{FF2B5EF4-FFF2-40B4-BE49-F238E27FC236}">
                <a16:creationId xmlns:a16="http://schemas.microsoft.com/office/drawing/2014/main" id="{E048D221-CF6C-4F26-BFD7-16ED3CDB35E1}"/>
              </a:ext>
            </a:extLst>
          </p:cNvPr>
          <p:cNvSpPr/>
          <p:nvPr/>
        </p:nvSpPr>
        <p:spPr>
          <a:xfrm>
            <a:off x="891091" y="3153392"/>
            <a:ext cx="10409816" cy="2315495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DB</a:t>
            </a:r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다이렉트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강예원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김예진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권우석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전민지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정연주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한수빈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웹 개발 설계도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81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코딩에 입문하려면 어떤 언어부터 배워야할까? | 탈잉">
            <a:extLst>
              <a:ext uri="{FF2B5EF4-FFF2-40B4-BE49-F238E27FC236}">
                <a16:creationId xmlns:a16="http://schemas.microsoft.com/office/drawing/2014/main" id="{9679B49F-224A-4675-B05B-4E147C1A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53" y="2676634"/>
            <a:ext cx="1958870" cy="195887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5C38387-3A3E-4E84-97AC-BB2F1F5E34A2}"/>
              </a:ext>
            </a:extLst>
          </p:cNvPr>
          <p:cNvGrpSpPr/>
          <p:nvPr/>
        </p:nvGrpSpPr>
        <p:grpSpPr>
          <a:xfrm>
            <a:off x="4895296" y="2498210"/>
            <a:ext cx="2494272" cy="1986184"/>
            <a:chOff x="5079378" y="1791614"/>
            <a:chExt cx="3626380" cy="3163402"/>
          </a:xfrm>
        </p:grpSpPr>
        <p:pic>
          <p:nvPicPr>
            <p:cNvPr id="1032" name="Picture 8" descr="Spring | Home">
              <a:extLst>
                <a:ext uri="{FF2B5EF4-FFF2-40B4-BE49-F238E27FC236}">
                  <a16:creationId xmlns:a16="http://schemas.microsoft.com/office/drawing/2014/main" id="{107B8BBA-B146-4AFE-B208-DDCC2F2C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78" y="1791614"/>
              <a:ext cx="3626380" cy="18131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] 자바란?, 자바의 역사, 자바의 특징, JVM : 네이버 블로그">
              <a:extLst>
                <a:ext uri="{FF2B5EF4-FFF2-40B4-BE49-F238E27FC236}">
                  <a16:creationId xmlns:a16="http://schemas.microsoft.com/office/drawing/2014/main" id="{448C575A-ECE9-487C-998C-2CA4B9241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753" y="3009898"/>
              <a:ext cx="2143125" cy="19451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AutoShape 12" descr="Oracle Database - Fujitsu CEMEA&amp;I">
            <a:extLst>
              <a:ext uri="{FF2B5EF4-FFF2-40B4-BE49-F238E27FC236}">
                <a16:creationId xmlns:a16="http://schemas.microsoft.com/office/drawing/2014/main" id="{64C268D9-B4FB-47D1-8851-5903F84C7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4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Oracle Database Integration | Digital.ai">
            <a:extLst>
              <a:ext uri="{FF2B5EF4-FFF2-40B4-BE49-F238E27FC236}">
                <a16:creationId xmlns:a16="http://schemas.microsoft.com/office/drawing/2014/main" id="{BFE922C7-B32A-4B49-B125-F3606F81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03" y="1020885"/>
            <a:ext cx="1761934" cy="17619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WS EC2 인스턴스 생성하기 | 야생강아지 WILDPUP">
            <a:extLst>
              <a:ext uri="{FF2B5EF4-FFF2-40B4-BE49-F238E27FC236}">
                <a16:creationId xmlns:a16="http://schemas.microsoft.com/office/drawing/2014/main" id="{277E2258-BE2E-4916-B87C-AF40B13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176" y="3361751"/>
            <a:ext cx="1649387" cy="17619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B1BF13-783D-4B49-8C32-3DFC1B07F214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>
            <a:off x="7389568" y="3067428"/>
            <a:ext cx="1952608" cy="11752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2160AB-D103-4BD5-A0E5-F4B029239E8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215223" y="3656069"/>
            <a:ext cx="16800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DFBE1A-C535-45F6-BF05-421C69249334}"/>
              </a:ext>
            </a:extLst>
          </p:cNvPr>
          <p:cNvCxnSpPr>
            <a:cxnSpLocks/>
            <a:stCxn id="1032" idx="3"/>
            <a:endCxn id="1042" idx="1"/>
          </p:cNvCxnSpPr>
          <p:nvPr/>
        </p:nvCxnSpPr>
        <p:spPr>
          <a:xfrm flipV="1">
            <a:off x="7389568" y="1901852"/>
            <a:ext cx="1896335" cy="11655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9841B1-257A-4AEA-92E9-438ACF6A4E04}"/>
              </a:ext>
            </a:extLst>
          </p:cNvPr>
          <p:cNvSpPr txBox="1"/>
          <p:nvPr/>
        </p:nvSpPr>
        <p:spPr>
          <a:xfrm>
            <a:off x="1564368" y="4928933"/>
            <a:ext cx="18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프론트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엔드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13D7BB-2812-43DE-BA7F-CEA5004D5F0D}"/>
              </a:ext>
            </a:extLst>
          </p:cNvPr>
          <p:cNvSpPr txBox="1"/>
          <p:nvPr/>
        </p:nvSpPr>
        <p:spPr>
          <a:xfrm>
            <a:off x="5704059" y="4932411"/>
            <a:ext cx="18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 엔드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45364-4B11-44E0-97B7-E488F83A0D39}"/>
              </a:ext>
            </a:extLst>
          </p:cNvPr>
          <p:cNvSpPr txBox="1"/>
          <p:nvPr/>
        </p:nvSpPr>
        <p:spPr>
          <a:xfrm>
            <a:off x="9834628" y="5341557"/>
            <a:ext cx="66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서버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5AA698-6B90-47FF-8C3B-C117AEA9283C}"/>
              </a:ext>
            </a:extLst>
          </p:cNvPr>
          <p:cNvSpPr txBox="1"/>
          <p:nvPr/>
        </p:nvSpPr>
        <p:spPr>
          <a:xfrm>
            <a:off x="9883919" y="2810708"/>
            <a:ext cx="5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DB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1074AF-2355-47B1-AB3A-3377F2F414F4}"/>
              </a:ext>
            </a:extLst>
          </p:cNvPr>
          <p:cNvSpPr txBox="1"/>
          <p:nvPr/>
        </p:nvSpPr>
        <p:spPr>
          <a:xfrm>
            <a:off x="5113104" y="5402898"/>
            <a:ext cx="207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강예원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권우석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&gt;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62BA4B-A89E-47CD-8FCD-1E099E044818}"/>
              </a:ext>
            </a:extLst>
          </p:cNvPr>
          <p:cNvSpPr txBox="1"/>
          <p:nvPr/>
        </p:nvSpPr>
        <p:spPr>
          <a:xfrm>
            <a:off x="763265" y="5390784"/>
            <a:ext cx="29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전민지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정연주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한수빈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&gt;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47BD40-8EAD-4BC9-9B76-5CA764A3BA6E}"/>
              </a:ext>
            </a:extLst>
          </p:cNvPr>
          <p:cNvSpPr txBox="1"/>
          <p:nvPr/>
        </p:nvSpPr>
        <p:spPr>
          <a:xfrm>
            <a:off x="8694346" y="5781975"/>
            <a:ext cx="29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김예진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&gt;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6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프론트 엔드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2FD280-8480-4B11-A58C-920A05F64479}"/>
              </a:ext>
            </a:extLst>
          </p:cNvPr>
          <p:cNvGrpSpPr/>
          <p:nvPr/>
        </p:nvGrpSpPr>
        <p:grpSpPr>
          <a:xfrm>
            <a:off x="2169715" y="1865330"/>
            <a:ext cx="7606241" cy="3440030"/>
            <a:chOff x="2350415" y="1646910"/>
            <a:chExt cx="7606241" cy="344003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E6A11BF-7F48-4113-914D-1698A8DE6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985" r="24138" b="21217"/>
            <a:stretch/>
          </p:blipFill>
          <p:spPr>
            <a:xfrm>
              <a:off x="2412193" y="2060196"/>
              <a:ext cx="7544463" cy="333772"/>
            </a:xfrm>
            <a:prstGeom prst="rect">
              <a:avLst/>
            </a:prstGeom>
          </p:spPr>
        </p:pic>
        <p:pic>
          <p:nvPicPr>
            <p:cNvPr id="19" name="Picture 2" descr="어디에도 없는 진짜 스타트업 이야기] 프론트엔드 개발자 | 패스트캠퍼스 SCHOOL 블로그">
              <a:extLst>
                <a:ext uri="{FF2B5EF4-FFF2-40B4-BE49-F238E27FC236}">
                  <a16:creationId xmlns:a16="http://schemas.microsoft.com/office/drawing/2014/main" id="{BD76DCE8-87DE-4FCA-ADAF-527AE9E8D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1" r="32956"/>
            <a:stretch/>
          </p:blipFill>
          <p:spPr bwMode="auto">
            <a:xfrm>
              <a:off x="5784605" y="1646910"/>
              <a:ext cx="698219" cy="1196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어디에도 없는 진짜 스타트업 이야기] 프론트엔드 개발자 | 패스트캠퍼스 SCHOOL 블로그">
              <a:extLst>
                <a:ext uri="{FF2B5EF4-FFF2-40B4-BE49-F238E27FC236}">
                  <a16:creationId xmlns:a16="http://schemas.microsoft.com/office/drawing/2014/main" id="{AA2AD10E-B724-43E5-B7B6-9FD5DBA860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800"/>
            <a:stretch/>
          </p:blipFill>
          <p:spPr bwMode="auto">
            <a:xfrm>
              <a:off x="3108971" y="1646910"/>
              <a:ext cx="702010" cy="1236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어디에도 없는 진짜 스타트업 이야기] 프론트엔드 개발자 | 패스트캠퍼스 SCHOOL 블로그">
              <a:extLst>
                <a:ext uri="{FF2B5EF4-FFF2-40B4-BE49-F238E27FC236}">
                  <a16:creationId xmlns:a16="http://schemas.microsoft.com/office/drawing/2014/main" id="{6B6BFD83-2D34-4222-B90C-78455B9656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44"/>
            <a:stretch/>
          </p:blipFill>
          <p:spPr bwMode="auto">
            <a:xfrm>
              <a:off x="8410980" y="1646910"/>
              <a:ext cx="672673" cy="119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0A998-EAE7-4144-A638-BCB5418A8454}"/>
                </a:ext>
              </a:extLst>
            </p:cNvPr>
            <p:cNvSpPr txBox="1"/>
            <p:nvPr/>
          </p:nvSpPr>
          <p:spPr>
            <a:xfrm>
              <a:off x="2680595" y="2393968"/>
              <a:ext cx="165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43E476-4357-4CA2-A8F3-7707BDAB49DE}"/>
                </a:ext>
              </a:extLst>
            </p:cNvPr>
            <p:cNvSpPr txBox="1"/>
            <p:nvPr/>
          </p:nvSpPr>
          <p:spPr>
            <a:xfrm>
              <a:off x="2350415" y="3024837"/>
              <a:ext cx="22191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다양한 호텔 사이트의 레이아웃 참고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여러 입력 양식 사용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en-US" altLang="ko-KR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Header, footer </a:t>
              </a:r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분리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A42BC8-F0E4-4649-9518-C4C4C15944B2}"/>
                </a:ext>
              </a:extLst>
            </p:cNvPr>
            <p:cNvSpPr txBox="1"/>
            <p:nvPr/>
          </p:nvSpPr>
          <p:spPr>
            <a:xfrm>
              <a:off x="4921441" y="3024837"/>
              <a:ext cx="242454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페이지 분류에 따라 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en-US" altLang="ko-KR" sz="1600" dirty="0" err="1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css</a:t>
              </a:r>
              <a:r>
                <a:rPr lang="en-US" altLang="ko-KR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파일 분리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다양한 액션 사용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부트스트랩 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프레임워크 사용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698C76-BC6D-4AB3-909A-D5ACE86AA92B}"/>
                </a:ext>
              </a:extLst>
            </p:cNvPr>
            <p:cNvSpPr txBox="1"/>
            <p:nvPr/>
          </p:nvSpPr>
          <p:spPr>
            <a:xfrm>
              <a:off x="7680588" y="3029218"/>
              <a:ext cx="21334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다양한 </a:t>
              </a:r>
              <a:r>
                <a:rPr lang="en-US" altLang="ko-KR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API </a:t>
              </a:r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웹페이지 상의 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이벤트 제어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2BF237D-77C9-450C-B2FC-FF4584B53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080" y="2278616"/>
            <a:ext cx="2133456" cy="2777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18EF8B-1B24-4670-A5E5-8BD9B41C07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63"/>
          <a:stretch/>
        </p:blipFill>
        <p:spPr>
          <a:xfrm>
            <a:off x="173580" y="2054016"/>
            <a:ext cx="1944894" cy="262138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9997E2C-58C0-4440-B209-F57748F28F92}"/>
              </a:ext>
            </a:extLst>
          </p:cNvPr>
          <p:cNvSpPr/>
          <p:nvPr/>
        </p:nvSpPr>
        <p:spPr>
          <a:xfrm>
            <a:off x="652059" y="2785746"/>
            <a:ext cx="1061689" cy="5895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 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CB20B2-13A3-4A1A-86D8-5549FE3A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52" y="1582543"/>
            <a:ext cx="2771843" cy="3999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가장 빨리 만나는 스프링 부트 - YES24">
            <a:extLst>
              <a:ext uri="{FF2B5EF4-FFF2-40B4-BE49-F238E27FC236}">
                <a16:creationId xmlns:a16="http://schemas.microsoft.com/office/drawing/2014/main" id="{F363EA90-0085-4029-9189-BD00F7CB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78" y="1676398"/>
            <a:ext cx="29718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4625A-CBA0-43AF-9E12-EF615F2FEB40}"/>
              </a:ext>
            </a:extLst>
          </p:cNvPr>
          <p:cNvGrpSpPr/>
          <p:nvPr/>
        </p:nvGrpSpPr>
        <p:grpSpPr>
          <a:xfrm>
            <a:off x="461824" y="852191"/>
            <a:ext cx="1381398" cy="1066801"/>
            <a:chOff x="5079378" y="1791614"/>
            <a:chExt cx="3626380" cy="3163402"/>
          </a:xfrm>
          <a:noFill/>
        </p:grpSpPr>
        <p:pic>
          <p:nvPicPr>
            <p:cNvPr id="15" name="Picture 8" descr="Spring | Home">
              <a:extLst>
                <a:ext uri="{FF2B5EF4-FFF2-40B4-BE49-F238E27FC236}">
                  <a16:creationId xmlns:a16="http://schemas.microsoft.com/office/drawing/2014/main" id="{D0651F69-14F2-40DB-8B32-C751E8B09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78" y="1791614"/>
              <a:ext cx="3626380" cy="1813190"/>
            </a:xfrm>
            <a:prstGeom prst="rect">
              <a:avLst/>
            </a:prstGeom>
            <a:grpFill/>
            <a:ln w="38100">
              <a:noFill/>
            </a:ln>
          </p:spPr>
        </p:pic>
        <p:pic>
          <p:nvPicPr>
            <p:cNvPr id="16" name="Picture 10" descr="Java] 자바란?, 자바의 역사, 자바의 특징, JVM : 네이버 블로그">
              <a:extLst>
                <a:ext uri="{FF2B5EF4-FFF2-40B4-BE49-F238E27FC236}">
                  <a16:creationId xmlns:a16="http://schemas.microsoft.com/office/drawing/2014/main" id="{89B132DE-4A9F-4142-BC5F-B84B401F7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753" y="3009898"/>
              <a:ext cx="2143125" cy="1945118"/>
            </a:xfrm>
            <a:prstGeom prst="rect">
              <a:avLst/>
            </a:prstGeom>
            <a:grpFill/>
            <a:ln w="38100">
              <a:noFill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C15AED-3D81-4FDE-94BB-7E16FDF19855}"/>
              </a:ext>
            </a:extLst>
          </p:cNvPr>
          <p:cNvSpPr txBox="1"/>
          <p:nvPr/>
        </p:nvSpPr>
        <p:spPr>
          <a:xfrm>
            <a:off x="2754907" y="5941733"/>
            <a:ext cx="296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김영한님의 </a:t>
            </a:r>
            <a:r>
              <a:rPr lang="ko-KR" altLang="en-US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인프런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강좌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&gt;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F6AE-7CFB-4B49-A8F6-6CA3055D228B}"/>
              </a:ext>
            </a:extLst>
          </p:cNvPr>
          <p:cNvSpPr txBox="1"/>
          <p:nvPr/>
        </p:nvSpPr>
        <p:spPr>
          <a:xfrm>
            <a:off x="7799525" y="5939866"/>
            <a:ext cx="25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스프링 학습 교본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&gt;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0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 엔드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4625A-CBA0-43AF-9E12-EF615F2FEB40}"/>
              </a:ext>
            </a:extLst>
          </p:cNvPr>
          <p:cNvGrpSpPr/>
          <p:nvPr/>
        </p:nvGrpSpPr>
        <p:grpSpPr>
          <a:xfrm>
            <a:off x="461824" y="852191"/>
            <a:ext cx="1381398" cy="1066801"/>
            <a:chOff x="5079378" y="1791614"/>
            <a:chExt cx="3626380" cy="3163402"/>
          </a:xfrm>
          <a:noFill/>
        </p:grpSpPr>
        <p:pic>
          <p:nvPicPr>
            <p:cNvPr id="15" name="Picture 8" descr="Spring | Home">
              <a:extLst>
                <a:ext uri="{FF2B5EF4-FFF2-40B4-BE49-F238E27FC236}">
                  <a16:creationId xmlns:a16="http://schemas.microsoft.com/office/drawing/2014/main" id="{D0651F69-14F2-40DB-8B32-C751E8B09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78" y="1791614"/>
              <a:ext cx="3626380" cy="1813190"/>
            </a:xfrm>
            <a:prstGeom prst="rect">
              <a:avLst/>
            </a:prstGeom>
            <a:grpFill/>
            <a:ln w="38100">
              <a:noFill/>
            </a:ln>
          </p:spPr>
        </p:pic>
        <p:pic>
          <p:nvPicPr>
            <p:cNvPr id="16" name="Picture 10" descr="Java] 자바란?, 자바의 역사, 자바의 특징, JVM : 네이버 블로그">
              <a:extLst>
                <a:ext uri="{FF2B5EF4-FFF2-40B4-BE49-F238E27FC236}">
                  <a16:creationId xmlns:a16="http://schemas.microsoft.com/office/drawing/2014/main" id="{89B132DE-4A9F-4142-BC5F-B84B401F7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753" y="3009898"/>
              <a:ext cx="2143125" cy="1945118"/>
            </a:xfrm>
            <a:prstGeom prst="rect">
              <a:avLst/>
            </a:prstGeom>
            <a:grpFill/>
            <a:ln w="38100">
              <a:noFill/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8FF6AE-7CFB-4B49-A8F6-6CA3055D228B}"/>
              </a:ext>
            </a:extLst>
          </p:cNvPr>
          <p:cNvSpPr txBox="1"/>
          <p:nvPr/>
        </p:nvSpPr>
        <p:spPr>
          <a:xfrm>
            <a:off x="624693" y="4460117"/>
            <a:ext cx="255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시각화를 담당하는 사용자 인터페이스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A6C2438-988F-4153-92A5-D80DEF259B46}"/>
              </a:ext>
            </a:extLst>
          </p:cNvPr>
          <p:cNvSpPr/>
          <p:nvPr/>
        </p:nvSpPr>
        <p:spPr>
          <a:xfrm>
            <a:off x="1139611" y="2971882"/>
            <a:ext cx="1476375" cy="814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View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867EB8-3FC1-4A9A-8DE0-A79E1F1A143B}"/>
              </a:ext>
            </a:extLst>
          </p:cNvPr>
          <p:cNvSpPr/>
          <p:nvPr/>
        </p:nvSpPr>
        <p:spPr>
          <a:xfrm>
            <a:off x="5042904" y="3043606"/>
            <a:ext cx="2097723" cy="91946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Controller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A263DD5-CCE8-48DE-9F95-79EEC9DAF6B6}"/>
              </a:ext>
            </a:extLst>
          </p:cNvPr>
          <p:cNvSpPr/>
          <p:nvPr/>
        </p:nvSpPr>
        <p:spPr>
          <a:xfrm>
            <a:off x="9529431" y="1979059"/>
            <a:ext cx="1476375" cy="814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816C0F-850C-47AB-8F6F-CBD48A1E9E7A}"/>
              </a:ext>
            </a:extLst>
          </p:cNvPr>
          <p:cNvSpPr/>
          <p:nvPr/>
        </p:nvSpPr>
        <p:spPr>
          <a:xfrm>
            <a:off x="9567545" y="3148978"/>
            <a:ext cx="1476375" cy="814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D351D-8BAE-488F-AB96-5991E04E0424}"/>
              </a:ext>
            </a:extLst>
          </p:cNvPr>
          <p:cNvSpPr txBox="1"/>
          <p:nvPr/>
        </p:nvSpPr>
        <p:spPr>
          <a:xfrm>
            <a:off x="8477126" y="4460117"/>
            <a:ext cx="369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데이터를 가지고 있는 객체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처리 관련 로직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B8BEF-E2F1-4E65-9B96-18BA696AF420}"/>
              </a:ext>
            </a:extLst>
          </p:cNvPr>
          <p:cNvSpPr txBox="1"/>
          <p:nvPr/>
        </p:nvSpPr>
        <p:spPr>
          <a:xfrm>
            <a:off x="4204969" y="4598616"/>
            <a:ext cx="4024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View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사이의 징검다리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View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작업을 해석하고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 전달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응답을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View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6916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 엔드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4625A-CBA0-43AF-9E12-EF615F2FEB40}"/>
              </a:ext>
            </a:extLst>
          </p:cNvPr>
          <p:cNvGrpSpPr/>
          <p:nvPr/>
        </p:nvGrpSpPr>
        <p:grpSpPr>
          <a:xfrm>
            <a:off x="461824" y="852191"/>
            <a:ext cx="1381398" cy="1066801"/>
            <a:chOff x="5079378" y="1791614"/>
            <a:chExt cx="3626380" cy="3163402"/>
          </a:xfrm>
          <a:noFill/>
        </p:grpSpPr>
        <p:pic>
          <p:nvPicPr>
            <p:cNvPr id="15" name="Picture 8" descr="Spring | Home">
              <a:extLst>
                <a:ext uri="{FF2B5EF4-FFF2-40B4-BE49-F238E27FC236}">
                  <a16:creationId xmlns:a16="http://schemas.microsoft.com/office/drawing/2014/main" id="{D0651F69-14F2-40DB-8B32-C751E8B09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78" y="1791614"/>
              <a:ext cx="3626380" cy="1813190"/>
            </a:xfrm>
            <a:prstGeom prst="rect">
              <a:avLst/>
            </a:prstGeom>
            <a:grpFill/>
            <a:ln w="38100">
              <a:noFill/>
            </a:ln>
          </p:spPr>
        </p:pic>
        <p:pic>
          <p:nvPicPr>
            <p:cNvPr id="16" name="Picture 10" descr="Java] 자바란?, 자바의 역사, 자바의 특징, JVM : 네이버 블로그">
              <a:extLst>
                <a:ext uri="{FF2B5EF4-FFF2-40B4-BE49-F238E27FC236}">
                  <a16:creationId xmlns:a16="http://schemas.microsoft.com/office/drawing/2014/main" id="{89B132DE-4A9F-4142-BC5F-B84B401F7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753" y="3009898"/>
              <a:ext cx="2143125" cy="1945118"/>
            </a:xfrm>
            <a:prstGeom prst="rect">
              <a:avLst/>
            </a:prstGeom>
            <a:grpFill/>
            <a:ln w="38100">
              <a:noFill/>
            </a:ln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2A6C2438-988F-4153-92A5-D80DEF259B46}"/>
              </a:ext>
            </a:extLst>
          </p:cNvPr>
          <p:cNvSpPr/>
          <p:nvPr/>
        </p:nvSpPr>
        <p:spPr>
          <a:xfrm>
            <a:off x="1171416" y="5040663"/>
            <a:ext cx="1476375" cy="814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View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867EB8-3FC1-4A9A-8DE0-A79E1F1A143B}"/>
              </a:ext>
            </a:extLst>
          </p:cNvPr>
          <p:cNvSpPr/>
          <p:nvPr/>
        </p:nvSpPr>
        <p:spPr>
          <a:xfrm>
            <a:off x="3247390" y="3388367"/>
            <a:ext cx="2097723" cy="91946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Controller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816C0F-850C-47AB-8F6F-CBD48A1E9E7A}"/>
              </a:ext>
            </a:extLst>
          </p:cNvPr>
          <p:cNvSpPr/>
          <p:nvPr/>
        </p:nvSpPr>
        <p:spPr>
          <a:xfrm>
            <a:off x="5539529" y="2124269"/>
            <a:ext cx="1476375" cy="814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Model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4E9036-4EF2-4FBF-A231-DEC821765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898" y="814090"/>
            <a:ext cx="3118320" cy="57630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DC3274-8626-4276-BA23-1E3A5E50825D}"/>
              </a:ext>
            </a:extLst>
          </p:cNvPr>
          <p:cNvSpPr/>
          <p:nvPr/>
        </p:nvSpPr>
        <p:spPr>
          <a:xfrm>
            <a:off x="9236151" y="6185962"/>
            <a:ext cx="746049" cy="214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AD6CD9-7293-4523-91F0-7D31C43396C9}"/>
              </a:ext>
            </a:extLst>
          </p:cNvPr>
          <p:cNvSpPr/>
          <p:nvPr/>
        </p:nvSpPr>
        <p:spPr>
          <a:xfrm>
            <a:off x="9111298" y="2529114"/>
            <a:ext cx="1137605" cy="16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F4E433-63CC-48E3-B451-3EE3BC34DC32}"/>
              </a:ext>
            </a:extLst>
          </p:cNvPr>
          <p:cNvSpPr/>
          <p:nvPr/>
        </p:nvSpPr>
        <p:spPr>
          <a:xfrm>
            <a:off x="9111298" y="2749897"/>
            <a:ext cx="1137605" cy="104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6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19" grpId="0" animBg="1"/>
      <p:bldP spid="24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DB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8" name="Picture 18" descr="Oracle Database Integration | Digital.ai">
            <a:extLst>
              <a:ext uri="{FF2B5EF4-FFF2-40B4-BE49-F238E27FC236}">
                <a16:creationId xmlns:a16="http://schemas.microsoft.com/office/drawing/2014/main" id="{6069C70E-075C-4C85-AA19-36BDD90E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65" y="2054393"/>
            <a:ext cx="3409632" cy="34096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AWS EC2 인스턴스 생성하기 | 야생강아지 WILDPUP">
            <a:extLst>
              <a:ext uri="{FF2B5EF4-FFF2-40B4-BE49-F238E27FC236}">
                <a16:creationId xmlns:a16="http://schemas.microsoft.com/office/drawing/2014/main" id="{1174BBA4-99A9-4B40-93E7-F8EDBC92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4" y="2346214"/>
            <a:ext cx="2317031" cy="247513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WS RDS 시작하기 · 안녕 프로그래밍">
            <a:extLst>
              <a:ext uri="{FF2B5EF4-FFF2-40B4-BE49-F238E27FC236}">
                <a16:creationId xmlns:a16="http://schemas.microsoft.com/office/drawing/2014/main" id="{90543FB8-B295-4896-841F-CE9AEC1B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66" y="2640022"/>
            <a:ext cx="18192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98EE22-94D8-4274-A4D1-90003152A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60" y="2276369"/>
            <a:ext cx="2478122" cy="26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DB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관련 프로그래밍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56E1-CEF9-4EED-874E-0FD994E2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2533648"/>
            <a:ext cx="6438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201BDC-A04A-43DC-A9D2-07FC30FE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56" y="2214563"/>
            <a:ext cx="2652394" cy="27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DB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6B0F1-BEBF-4C13-BE0A-B2591EDF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58" y="1760933"/>
            <a:ext cx="7619682" cy="32075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56E48B-F696-43BC-9F59-F2F60CFD5370}"/>
              </a:ext>
            </a:extLst>
          </p:cNvPr>
          <p:cNvSpPr/>
          <p:nvPr/>
        </p:nvSpPr>
        <p:spPr>
          <a:xfrm>
            <a:off x="2735474" y="2724150"/>
            <a:ext cx="7326366" cy="1571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C0575-CFF5-4089-B201-B813E184BEBB}"/>
              </a:ext>
            </a:extLst>
          </p:cNvPr>
          <p:cNvSpPr/>
          <p:nvPr/>
        </p:nvSpPr>
        <p:spPr>
          <a:xfrm>
            <a:off x="7524751" y="2436912"/>
            <a:ext cx="2537090" cy="287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193CD1-B901-47E0-868F-AABC7F4B407E}"/>
              </a:ext>
            </a:extLst>
          </p:cNvPr>
          <p:cNvCxnSpPr>
            <a:cxnSpLocks/>
          </p:cNvCxnSpPr>
          <p:nvPr/>
        </p:nvCxnSpPr>
        <p:spPr>
          <a:xfrm>
            <a:off x="7524751" y="2724150"/>
            <a:ext cx="25180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ED07AE-6816-48E1-8F04-EFE64F97848F}"/>
              </a:ext>
            </a:extLst>
          </p:cNvPr>
          <p:cNvSpPr txBox="1"/>
          <p:nvPr/>
        </p:nvSpPr>
        <p:spPr>
          <a:xfrm flipH="1">
            <a:off x="769619" y="5486400"/>
            <a:ext cx="28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예약테이블과 겹치지 않고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E244F-D0F5-44D9-A2D1-6A964922B7C9}"/>
              </a:ext>
            </a:extLst>
          </p:cNvPr>
          <p:cNvSpPr/>
          <p:nvPr/>
        </p:nvSpPr>
        <p:spPr>
          <a:xfrm>
            <a:off x="5175883" y="2455516"/>
            <a:ext cx="2044067" cy="265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CF9CA-02F5-465C-B886-6708145BB5F3}"/>
              </a:ext>
            </a:extLst>
          </p:cNvPr>
          <p:cNvSpPr txBox="1"/>
          <p:nvPr/>
        </p:nvSpPr>
        <p:spPr>
          <a:xfrm>
            <a:off x="3590925" y="5486400"/>
            <a:ext cx="476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선택한 </a:t>
            </a:r>
            <a:r>
              <a:rPr lang="en-US" altLang="ko-KR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RoomType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을 가지는 방 정보를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07572-05C6-4EC6-B6EC-5BFC9AF07644}"/>
              </a:ext>
            </a:extLst>
          </p:cNvPr>
          <p:cNvSpPr txBox="1"/>
          <p:nvPr/>
        </p:nvSpPr>
        <p:spPr>
          <a:xfrm>
            <a:off x="7827328" y="5486400"/>
            <a:ext cx="476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RoomNo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순으로 정렬하여 선택하라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F25BC-945E-486B-8271-47C1F8C121B8}"/>
              </a:ext>
            </a:extLst>
          </p:cNvPr>
          <p:cNvSpPr/>
          <p:nvPr/>
        </p:nvSpPr>
        <p:spPr>
          <a:xfrm>
            <a:off x="2735473" y="4294318"/>
            <a:ext cx="2044067" cy="279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9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/>
      <p:bldP spid="18" grpId="0" animBg="1"/>
      <p:bldP spid="20" grpId="0"/>
      <p:bldP spid="22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DB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관련 프로그래밍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6B0F1-BEBF-4C13-BE0A-B2591EDF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18" b="27431"/>
          <a:stretch/>
        </p:blipFill>
        <p:spPr>
          <a:xfrm>
            <a:off x="1967150" y="1675959"/>
            <a:ext cx="7619682" cy="1092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07572-05C6-4EC6-B6EC-5BFC9AF07644}"/>
              </a:ext>
            </a:extLst>
          </p:cNvPr>
          <p:cNvSpPr txBox="1"/>
          <p:nvPr/>
        </p:nvSpPr>
        <p:spPr>
          <a:xfrm>
            <a:off x="1477011" y="3593345"/>
            <a:ext cx="914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check-in         &lt;                                                        &lt;                 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check-out       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76572-0E7F-41AE-8F16-67FC05BF72B3}"/>
              </a:ext>
            </a:extLst>
          </p:cNvPr>
          <p:cNvSpPr txBox="1"/>
          <p:nvPr/>
        </p:nvSpPr>
        <p:spPr>
          <a:xfrm>
            <a:off x="4797583" y="3618543"/>
            <a:ext cx="19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check-in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BF0B9-3BA2-4A30-921F-6009F215BF0B}"/>
              </a:ext>
            </a:extLst>
          </p:cNvPr>
          <p:cNvSpPr txBox="1"/>
          <p:nvPr/>
        </p:nvSpPr>
        <p:spPr>
          <a:xfrm>
            <a:off x="1477011" y="4546047"/>
            <a:ext cx="914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check-in         &lt;                                                        &lt;                 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check-out       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FA11E-3EE2-43F8-9ADF-499B09C39E83}"/>
              </a:ext>
            </a:extLst>
          </p:cNvPr>
          <p:cNvSpPr txBox="1"/>
          <p:nvPr/>
        </p:nvSpPr>
        <p:spPr>
          <a:xfrm>
            <a:off x="4797583" y="4571245"/>
            <a:ext cx="245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check-out    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4ADAF-F8D5-4991-A9D2-03C62210BF68}"/>
              </a:ext>
            </a:extLst>
          </p:cNvPr>
          <p:cNvSpPr txBox="1"/>
          <p:nvPr/>
        </p:nvSpPr>
        <p:spPr>
          <a:xfrm>
            <a:off x="3656808" y="5489913"/>
            <a:ext cx="652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check-in   &lt; 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손님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check-out        &lt;  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BCADC-D793-4F81-A6D1-AEF5430CBB8D}"/>
              </a:ext>
            </a:extLst>
          </p:cNvPr>
          <p:cNvSpPr txBox="1"/>
          <p:nvPr/>
        </p:nvSpPr>
        <p:spPr>
          <a:xfrm>
            <a:off x="1464310" y="5498749"/>
            <a:ext cx="245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check-in  &lt;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8DBD9A-F45E-44AA-BC36-918E871D0E37}"/>
              </a:ext>
            </a:extLst>
          </p:cNvPr>
          <p:cNvSpPr txBox="1"/>
          <p:nvPr/>
        </p:nvSpPr>
        <p:spPr>
          <a:xfrm>
            <a:off x="8658383" y="5498749"/>
            <a:ext cx="245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check-out     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319E14-84E3-45DE-9EF6-064FA529CCB0}"/>
              </a:ext>
            </a:extLst>
          </p:cNvPr>
          <p:cNvCxnSpPr>
            <a:cxnSpLocks/>
          </p:cNvCxnSpPr>
          <p:nvPr/>
        </p:nvCxnSpPr>
        <p:spPr>
          <a:xfrm>
            <a:off x="2627868" y="2285559"/>
            <a:ext cx="546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421E5D-5318-4192-8E42-D0018EDA930C}"/>
              </a:ext>
            </a:extLst>
          </p:cNvPr>
          <p:cNvCxnSpPr>
            <a:cxnSpLocks/>
          </p:cNvCxnSpPr>
          <p:nvPr/>
        </p:nvCxnSpPr>
        <p:spPr>
          <a:xfrm>
            <a:off x="2805668" y="2501459"/>
            <a:ext cx="546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F89C11-A233-4723-8B61-5F514A256BF9}"/>
              </a:ext>
            </a:extLst>
          </p:cNvPr>
          <p:cNvCxnSpPr>
            <a:cxnSpLocks/>
          </p:cNvCxnSpPr>
          <p:nvPr/>
        </p:nvCxnSpPr>
        <p:spPr>
          <a:xfrm>
            <a:off x="2787095" y="2767718"/>
            <a:ext cx="6407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19" grpId="0"/>
      <p:bldP spid="21" grpId="0"/>
      <p:bldP spid="23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3.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웹 어플리케이션 시연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4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761" y="32289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800" b="1" dirty="0">
              <a:solidFill>
                <a:srgbClr val="A7A7A7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24000" y="5877272"/>
            <a:ext cx="9144000" cy="1080120"/>
          </a:xfrm>
          <a:prstGeom prst="rect">
            <a:avLst/>
          </a:prstGeom>
          <a:solidFill>
            <a:srgbClr val="A7A7A7"/>
          </a:solidFill>
          <a:ln>
            <a:solidFill>
              <a:srgbClr val="FDD7A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베이스 </a:t>
            </a:r>
            <a:r>
              <a:rPr lang="en-US" altLang="ko-KR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호텔 정보 시스템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6A0CA6-4581-4A5F-B8E0-22BB4B82CA22}"/>
              </a:ext>
            </a:extLst>
          </p:cNvPr>
          <p:cNvGrpSpPr/>
          <p:nvPr/>
        </p:nvGrpSpPr>
        <p:grpSpPr>
          <a:xfrm>
            <a:off x="2622993" y="2018118"/>
            <a:ext cx="10879462" cy="1993756"/>
            <a:chOff x="1120304" y="1484784"/>
            <a:chExt cx="10879462" cy="1993756"/>
          </a:xfrm>
        </p:grpSpPr>
        <p:sp>
          <p:nvSpPr>
            <p:cNvPr id="9" name="TextBox 8"/>
            <p:cNvSpPr txBox="1"/>
            <p:nvPr/>
          </p:nvSpPr>
          <p:spPr>
            <a:xfrm>
              <a:off x="1120304" y="1484784"/>
              <a:ext cx="10879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A7A7A7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5400" dirty="0">
                  <a:solidFill>
                    <a:srgbClr val="A7A7A7"/>
                  </a:solidFill>
                  <a:effectLst>
                    <a:glow rad="127000">
                      <a:schemeClr val="accent4">
                        <a:lumMod val="20000"/>
                        <a:lumOff val="8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01    02    03    04    </a:t>
              </a:r>
              <a:endParaRPr lang="ko-KR" altLang="en-US" sz="5400" dirty="0">
                <a:solidFill>
                  <a:srgbClr val="A7A7A7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1130938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2859130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/>
          </p:nvCxnSpPr>
          <p:spPr>
            <a:xfrm>
              <a:off x="4659330" y="2464357"/>
              <a:ext cx="1296144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6387522" y="2464357"/>
              <a:ext cx="128900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20304" y="2645431"/>
              <a:ext cx="13681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변경된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스키마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54236" y="2698523"/>
              <a:ext cx="17457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시연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7912" y="2647543"/>
              <a:ext cx="165618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개발 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방법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5919" y="2647888"/>
              <a:ext cx="1872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Q &amp; A</a:t>
              </a:r>
              <a:endParaRPr lang="ko-KR" altLang="en-US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4. Q &amp; A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1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906FC2-D85D-4F8B-B0C3-F1168E07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96803" l="1008" r="98185">
                        <a14:foregroundMark x1="99395" y1="99467" x2="16835" y2="93783"/>
                        <a14:foregroundMark x1="16835" y1="93783" x2="10685" y2="84902"/>
                        <a14:foregroundMark x1="10685" y1="84902" x2="9577" y2="70160"/>
                        <a14:foregroundMark x1="12615" y1="35274" x2="12903" y2="31972"/>
                        <a14:foregroundMark x1="9577" y1="70160" x2="12469" y2="36959"/>
                        <a14:foregroundMark x1="12903" y1="31972" x2="12709" y2="31864"/>
                        <a14:foregroundMark x1="494" y1="38711" x2="101" y2="39787"/>
                        <a14:foregroundMark x1="4416" y1="27959" x2="4111" y2="28796"/>
                        <a14:foregroundMark x1="1379" y1="43977" x2="4435" y2="53996"/>
                        <a14:foregroundMark x1="101" y1="39787" x2="1297" y2="43708"/>
                        <a14:foregroundMark x1="4435" y1="53996" x2="17742" y2="53996"/>
                        <a14:foregroundMark x1="17742" y1="53996" x2="38508" y2="26643"/>
                        <a14:foregroundMark x1="38508" y1="26643" x2="40566" y2="20743"/>
                        <a14:foregroundMark x1="24815" y1="24652" x2="21573" y2="50089"/>
                        <a14:foregroundMark x1="21573" y1="50089" x2="38004" y2="77442"/>
                        <a14:foregroundMark x1="38004" y1="77442" x2="92238" y2="63766"/>
                        <a14:foregroundMark x1="92238" y1="63766" x2="78629" y2="32682"/>
                        <a14:foregroundMark x1="78629" y1="32682" x2="62198" y2="60924"/>
                        <a14:foregroundMark x1="62198" y1="60924" x2="67137" y2="73179"/>
                        <a14:foregroundMark x1="67137" y1="73179" x2="91532" y2="71048"/>
                        <a14:foregroundMark x1="91532" y1="71048" x2="66431" y2="23268"/>
                        <a14:foregroundMark x1="66431" y1="23268" x2="50302" y2="82416"/>
                        <a14:foregroundMark x1="50302" y1="82416" x2="49093" y2="98757"/>
                        <a14:foregroundMark x1="49093" y1="98757" x2="93044" y2="96803"/>
                        <a14:foregroundMark x1="93044" y1="96803" x2="85282" y2="30018"/>
                        <a14:foregroundMark x1="85282" y1="30018" x2="49597" y2="33748"/>
                        <a14:foregroundMark x1="49597" y1="33748" x2="37399" y2="50977"/>
                        <a14:foregroundMark x1="37399" y1="50977" x2="37399" y2="50977"/>
                        <a14:foregroundMark x1="7661" y1="55417" x2="806" y2="61101"/>
                        <a14:foregroundMark x1="806" y1="61101" x2="605" y2="96092"/>
                        <a14:foregroundMark x1="605" y1="96092" x2="13710" y2="98757"/>
                        <a14:foregroundMark x1="13710" y1="98757" x2="15423" y2="87922"/>
                        <a14:foregroundMark x1="15423" y1="87922" x2="8871" y2="62345"/>
                        <a14:foregroundMark x1="8871" y1="62345" x2="4335" y2="59147"/>
                        <a14:foregroundMark x1="46169" y1="43339" x2="37702" y2="44938"/>
                        <a14:foregroundMark x1="37702" y1="44938" x2="33165" y2="39254"/>
                        <a14:foregroundMark x1="33165" y1="39254" x2="40524" y2="29663"/>
                        <a14:foregroundMark x1="40524" y1="29663" x2="47581" y2="32504"/>
                        <a14:foregroundMark x1="47581" y1="32504" x2="47681" y2="42274"/>
                        <a14:foregroundMark x1="47681" y1="42274" x2="45968" y2="45471"/>
                        <a14:foregroundMark x1="99597" y1="96803" x2="94153" y2="91652"/>
                        <a14:foregroundMark x1="94153" y1="91652" x2="88206" y2="96448"/>
                        <a14:foregroundMark x1="88206" y1="96448" x2="98286" y2="93961"/>
                        <a14:foregroundMark x1="98286" y1="93961" x2="92742" y2="93606"/>
                        <a14:foregroundMark x1="4940" y1="92895" x2="9980" y2="98934"/>
                        <a14:foregroundMark x1="9980" y1="98934" x2="11694" y2="89165"/>
                        <a14:foregroundMark x1="11694" y1="89165" x2="3327" y2="85790"/>
                        <a14:foregroundMark x1="3327" y1="85790" x2="1008" y2="86679"/>
                        <a14:foregroundMark x1="10181" y1="38899" x2="9879" y2="52043"/>
                        <a14:foregroundMark x1="90726" y1="53108" x2="88810" y2="43517"/>
                        <a14:foregroundMark x1="88810" y1="43517" x2="91028" y2="52575"/>
                        <a14:foregroundMark x1="91028" y1="52575" x2="89012" y2="55417"/>
                        <a14:backgroundMark x1="46875" y1="15098" x2="18246" y2="22202"/>
                        <a14:backgroundMark x1="18246" y1="22202" x2="23992" y2="4618"/>
                        <a14:backgroundMark x1="23992" y1="4618" x2="49194" y2="1776"/>
                        <a14:backgroundMark x1="49194" y1="1776" x2="43952" y2="11190"/>
                        <a14:backgroundMark x1="43952" y1="11190" x2="37802" y2="16696"/>
                        <a14:backgroundMark x1="35585" y1="20782" x2="29435" y2="20071"/>
                        <a14:backgroundMark x1="29435" y1="20071" x2="31149" y2="8881"/>
                        <a14:backgroundMark x1="31149" y1="8881" x2="37500" y2="5151"/>
                        <a14:backgroundMark x1="37500" y1="5151" x2="41230" y2="13321"/>
                        <a14:backgroundMark x1="41230" y1="13321" x2="39617" y2="15808"/>
                        <a14:backgroundMark x1="33871" y1="17762" x2="27520" y2="14565"/>
                        <a14:backgroundMark x1="27520" y1="14565" x2="32964" y2="4618"/>
                        <a14:backgroundMark x1="32964" y1="4618" x2="38508" y2="7993"/>
                        <a14:backgroundMark x1="38508" y1="7993" x2="34980" y2="17229"/>
                        <a14:backgroundMark x1="34980" y1="17229" x2="29536" y2="23091"/>
                        <a14:backgroundMark x1="29536" y1="23091" x2="28024" y2="23623"/>
                        <a14:backgroundMark x1="38810" y1="14920" x2="32258" y2="19538"/>
                        <a14:backgroundMark x1="32258" y1="19538" x2="30141" y2="9947"/>
                        <a14:backgroundMark x1="30141" y1="9947" x2="36492" y2="9769"/>
                        <a14:backgroundMark x1="36492" y1="9769" x2="36190" y2="19005"/>
                        <a14:backgroundMark x1="32560" y1="12966" x2="31754" y2="13677"/>
                        <a14:backgroundMark x1="11694" y1="33037" x2="6048" y2="34991"/>
                        <a14:backgroundMark x1="6048" y1="34991" x2="9073" y2="25933"/>
                        <a14:backgroundMark x1="9073" y1="25933" x2="9980" y2="34281"/>
                        <a14:backgroundMark x1="4940" y1="30728" x2="2218" y2="40142"/>
                        <a14:backgroundMark x1="2218" y1="40142" x2="6653" y2="34458"/>
                        <a14:backgroundMark x1="6653" y1="34458" x2="2218" y2="29663"/>
                        <a14:backgroundMark x1="9677" y1="31616" x2="10282" y2="31972"/>
                        <a14:backgroundMark x1="9073" y1="24334" x2="14012" y2="29485"/>
                        <a14:backgroundMark x1="14012" y1="29485" x2="8972" y2="24156"/>
                        <a14:backgroundMark x1="8972" y1="24156" x2="13810" y2="27709"/>
                        <a14:backgroundMark x1="8367" y1="30728" x2="4839" y2="22735"/>
                        <a14:backgroundMark x1="4839" y1="22735" x2="9274" y2="29307"/>
                        <a14:backgroundMark x1="9274" y1="29307" x2="6754" y2="33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2" y="1771048"/>
            <a:ext cx="8963155" cy="5086952"/>
          </a:xfrm>
          <a:prstGeom prst="rect">
            <a:avLst/>
          </a:prstGeom>
        </p:spPr>
      </p:pic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1" y="2074611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THANK YOU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1.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변경된 스키마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8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1911011" y="138111"/>
            <a:ext cx="28099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 발표 스키마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583" y="714559"/>
            <a:ext cx="10734834" cy="52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/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vl="0" fontAlgn="base">
              <a:lnSpc>
                <a:spcPct val="200000"/>
              </a:lnSpc>
            </a:pP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 과정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 스키마와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ERD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 공부한다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프론트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(html,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css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백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서버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학습한다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호텔사이트를 조사하여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웹페이지 구성을 참고한다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데이터베이스 테이블 구성이 어떻게 되어있는지 조사한다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효율적인 데이터베이스 설계를 위해 실제 업무가 어떻게 이루어지는지 종사자와 인터뷰한다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개선 해야 될 점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기존에 편리한 점 물어봄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fontAlgn="base"/>
            <a:endParaRPr lang="en-US" altLang="ko-KR" sz="2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2948E9-922B-4E28-B021-1E5DE91C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814090"/>
            <a:ext cx="11548743" cy="57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1911011" y="138111"/>
            <a:ext cx="28099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개발 후 스키마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583" y="714559"/>
            <a:ext cx="10734834" cy="52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/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vl="0" fontAlgn="base">
              <a:lnSpc>
                <a:spcPct val="200000"/>
              </a:lnSpc>
            </a:pP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 과정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 스키마와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ERD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 공부한다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프론트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(html,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css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백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서버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학습한다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호텔사이트를 조사하여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웹페이지 구성을 참고한다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데이터베이스 테이블 구성이 어떻게 되어있는지 조사한다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효율적인 데이터베이스 설계를 위해 실제 업무가 어떻게 이루어지는지 종사자와 인터뷰한다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개선 해야 될 점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기존에 편리한 점 물어봄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fontAlgn="base"/>
            <a:endParaRPr lang="en-US" altLang="ko-KR" sz="2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5339C1-940C-4BE7-A2BB-83CAF57E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7" y="814089"/>
            <a:ext cx="11530093" cy="57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99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Room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릴레이션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E06E16-5A87-4704-B38C-BE0FFA312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3070" r="77146" b="75638"/>
          <a:stretch/>
        </p:blipFill>
        <p:spPr>
          <a:xfrm>
            <a:off x="3214727" y="918877"/>
            <a:ext cx="3521104" cy="201197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195A7BE-8378-44F3-828A-1F129BB3133C}"/>
              </a:ext>
            </a:extLst>
          </p:cNvPr>
          <p:cNvSpPr/>
          <p:nvPr/>
        </p:nvSpPr>
        <p:spPr>
          <a:xfrm>
            <a:off x="4230485" y="3338902"/>
            <a:ext cx="1489588" cy="49711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955B61-1488-44FA-A13C-9994DD01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9" y="4367221"/>
            <a:ext cx="3209925" cy="1866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AC208B-CE1A-4D01-9B09-E795F611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699" y="4217024"/>
            <a:ext cx="3381375" cy="2105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701439-9E9C-4E25-B793-FDFA172A6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755" y="5250862"/>
            <a:ext cx="1506361" cy="10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D634D-094A-416B-92DE-6529F73B6685}"/>
              </a:ext>
            </a:extLst>
          </p:cNvPr>
          <p:cNvSpPr txBox="1"/>
          <p:nvPr/>
        </p:nvSpPr>
        <p:spPr>
          <a:xfrm>
            <a:off x="9026063" y="1557329"/>
            <a:ext cx="35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개발 전 </a:t>
            </a:r>
            <a:r>
              <a:rPr lang="en-US" altLang="ko-KR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F3B0B-C2FE-452A-997D-3189CF30ADF7}"/>
              </a:ext>
            </a:extLst>
          </p:cNvPr>
          <p:cNvSpPr txBox="1"/>
          <p:nvPr/>
        </p:nvSpPr>
        <p:spPr>
          <a:xfrm>
            <a:off x="9095928" y="4977505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개발 후</a:t>
            </a:r>
            <a:r>
              <a:rPr lang="en-US" altLang="ko-KR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r>
              <a:rPr lang="ko-KR" altLang="en-US" sz="3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7783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1911011" y="138111"/>
            <a:ext cx="28099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99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Room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릴레이션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8187" y="3440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E06E16-5A87-4704-B38C-BE0FFA312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3070" r="77146" b="75638"/>
          <a:stretch/>
        </p:blipFill>
        <p:spPr>
          <a:xfrm>
            <a:off x="1657280" y="2862602"/>
            <a:ext cx="3521104" cy="20119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EB0286-2FDA-41B1-82D6-D6F870F05F9D}"/>
              </a:ext>
            </a:extLst>
          </p:cNvPr>
          <p:cNvSpPr/>
          <p:nvPr/>
        </p:nvSpPr>
        <p:spPr>
          <a:xfrm>
            <a:off x="2213248" y="3589984"/>
            <a:ext cx="2611734" cy="211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849A484-E339-460F-BE40-321167231E89}"/>
              </a:ext>
            </a:extLst>
          </p:cNvPr>
          <p:cNvSpPr/>
          <p:nvPr/>
        </p:nvSpPr>
        <p:spPr>
          <a:xfrm>
            <a:off x="6482566" y="3288904"/>
            <a:ext cx="1476375" cy="814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룸 타입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2472C7-25AF-4DB3-B9E4-F31621EC3A37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4824982" y="3695949"/>
            <a:ext cx="1657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01EA482E-B46A-4572-A047-B3AD44BDE76A}"/>
              </a:ext>
            </a:extLst>
          </p:cNvPr>
          <p:cNvSpPr/>
          <p:nvPr/>
        </p:nvSpPr>
        <p:spPr>
          <a:xfrm>
            <a:off x="9505828" y="1811695"/>
            <a:ext cx="1476375" cy="814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85F6F9-F01D-4967-A0B8-E1E4ADD7C18D}"/>
              </a:ext>
            </a:extLst>
          </p:cNvPr>
          <p:cNvSpPr/>
          <p:nvPr/>
        </p:nvSpPr>
        <p:spPr>
          <a:xfrm>
            <a:off x="9505829" y="3299382"/>
            <a:ext cx="1476375" cy="814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전망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9E70F3-9B7E-489A-B63B-6880FF3C812D}"/>
              </a:ext>
            </a:extLst>
          </p:cNvPr>
          <p:cNvSpPr/>
          <p:nvPr/>
        </p:nvSpPr>
        <p:spPr>
          <a:xfrm>
            <a:off x="9474653" y="4880395"/>
            <a:ext cx="1580121" cy="814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구성요소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87B1778-8FA1-4624-A7B8-CBC1D0F4F073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958941" y="2218740"/>
            <a:ext cx="1546887" cy="14772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2667C7-20C9-4885-876F-B866E0122013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7958941" y="3695949"/>
            <a:ext cx="1546888" cy="104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1D3938-E810-4D8E-BB4E-DAB29C088D58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7958941" y="3695949"/>
            <a:ext cx="1515712" cy="15914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F9A846-2773-43BD-84D4-B4562B37A745}"/>
              </a:ext>
            </a:extLst>
          </p:cNvPr>
          <p:cNvCxnSpPr>
            <a:cxnSpLocks/>
          </p:cNvCxnSpPr>
          <p:nvPr/>
        </p:nvCxnSpPr>
        <p:spPr>
          <a:xfrm>
            <a:off x="2213248" y="4749437"/>
            <a:ext cx="261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D49C3E-593E-49FD-B3D7-1EE083F98329}"/>
              </a:ext>
            </a:extLst>
          </p:cNvPr>
          <p:cNvCxnSpPr>
            <a:cxnSpLocks/>
          </p:cNvCxnSpPr>
          <p:nvPr/>
        </p:nvCxnSpPr>
        <p:spPr>
          <a:xfrm>
            <a:off x="2264049" y="4103550"/>
            <a:ext cx="261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967A227-A688-43C0-81B9-6820CD0A4A7B}"/>
              </a:ext>
            </a:extLst>
          </p:cNvPr>
          <p:cNvCxnSpPr>
            <a:cxnSpLocks/>
          </p:cNvCxnSpPr>
          <p:nvPr/>
        </p:nvCxnSpPr>
        <p:spPr>
          <a:xfrm>
            <a:off x="2191477" y="3581039"/>
            <a:ext cx="261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1" y="0"/>
            <a:ext cx="12192000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1" y="6591300"/>
            <a:ext cx="12192001" cy="266697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1" y="138111"/>
            <a:ext cx="362269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1" y="138111"/>
            <a:ext cx="185420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080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Tablet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릴레이션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C9F93-DB39-4DAD-80C5-FD8F4D81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3" y="4419263"/>
            <a:ext cx="3842996" cy="18862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36AC80-DA4B-449E-B275-F40AD5EE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37" y="952006"/>
            <a:ext cx="9420471" cy="238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9585B4-886B-4435-8502-58D66F4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945" y="3319637"/>
            <a:ext cx="185420" cy="10992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125FC5-5AB8-4B92-A8F2-B10BAA419CD1}"/>
              </a:ext>
            </a:extLst>
          </p:cNvPr>
          <p:cNvSpPr/>
          <p:nvPr/>
        </p:nvSpPr>
        <p:spPr>
          <a:xfrm>
            <a:off x="623040" y="4261796"/>
            <a:ext cx="4196609" cy="2153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1552E-D80B-42E4-BB62-F5A8B0F8B589}"/>
              </a:ext>
            </a:extLst>
          </p:cNvPr>
          <p:cNvSpPr txBox="1"/>
          <p:nvPr/>
        </p:nvSpPr>
        <p:spPr>
          <a:xfrm>
            <a:off x="5762625" y="4494654"/>
            <a:ext cx="608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 별로 </a:t>
            </a:r>
            <a:r>
              <a:rPr lang="ko-KR" altLang="en-US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테블릿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구현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각 방에서 서비스를 요구하면 릴레이션 데이터로 저장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각 방에 담당 스태프에게 요구사항 전달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2.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웹 어플리케이션 개발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428</Words>
  <Application>Microsoft Office PowerPoint</Application>
  <PresentationFormat>와이드스크린</PresentationFormat>
  <Paragraphs>110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a아시아헤드2</vt:lpstr>
      <vt:lpstr>HY헤드라인M</vt:lpstr>
      <vt:lpstr>맑은 고딕</vt:lpstr>
      <vt:lpstr>여기어때 잘난체 OTF</vt:lpstr>
      <vt:lpstr>타이포_쌍문동 B</vt:lpstr>
      <vt:lpstr>Arial</vt:lpstr>
      <vt:lpstr>Century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수빈</dc:creator>
  <cp:lastModifiedBy>KWON</cp:lastModifiedBy>
  <cp:revision>98</cp:revision>
  <dcterms:created xsi:type="dcterms:W3CDTF">2020-10-15T09:41:13Z</dcterms:created>
  <dcterms:modified xsi:type="dcterms:W3CDTF">2020-12-09T14:50:55Z</dcterms:modified>
</cp:coreProperties>
</file>