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0" r:id="rId2"/>
    <p:sldId id="261" r:id="rId3"/>
    <p:sldId id="260" r:id="rId4"/>
    <p:sldId id="295" r:id="rId5"/>
    <p:sldId id="273" r:id="rId6"/>
    <p:sldId id="275" r:id="rId7"/>
    <p:sldId id="274" r:id="rId8"/>
    <p:sldId id="276" r:id="rId9"/>
    <p:sldId id="297" r:id="rId10"/>
    <p:sldId id="298" r:id="rId11"/>
    <p:sldId id="291" r:id="rId12"/>
    <p:sldId id="292" r:id="rId13"/>
    <p:sldId id="299" r:id="rId14"/>
    <p:sldId id="264" r:id="rId15"/>
    <p:sldId id="296" r:id="rId16"/>
    <p:sldId id="294" r:id="rId17"/>
    <p:sldId id="301" r:id="rId18"/>
    <p:sldId id="293" r:id="rId19"/>
    <p:sldId id="281" r:id="rId20"/>
    <p:sldId id="289" r:id="rId21"/>
    <p:sldId id="303" r:id="rId22"/>
    <p:sldId id="305" r:id="rId23"/>
    <p:sldId id="306" r:id="rId24"/>
    <p:sldId id="307" r:id="rId25"/>
    <p:sldId id="314" r:id="rId26"/>
    <p:sldId id="304" r:id="rId27"/>
    <p:sldId id="267" r:id="rId28"/>
    <p:sldId id="308" r:id="rId29"/>
    <p:sldId id="310" r:id="rId30"/>
    <p:sldId id="311" r:id="rId31"/>
    <p:sldId id="312" r:id="rId32"/>
    <p:sldId id="313" r:id="rId33"/>
    <p:sldId id="272" r:id="rId34"/>
    <p:sldId id="26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 예원" initials="강예" lastIdx="1" clrIdx="0">
    <p:extLst>
      <p:ext uri="{19B8F6BF-5375-455C-9EA6-DF929625EA0E}">
        <p15:presenceInfo xmlns:p15="http://schemas.microsoft.com/office/powerpoint/2012/main" userId="973358838aac7b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FBF0CD"/>
    <a:srgbClr val="FFFF99"/>
    <a:srgbClr val="FDD7A5"/>
    <a:srgbClr val="FEE9C6"/>
    <a:srgbClr val="E2AE7E"/>
    <a:srgbClr val="FED1B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A2C18-2879-464F-8001-20ABC575F452}" v="102" dt="2020-10-24T06:53:3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7995" autoAdjust="0"/>
  </p:normalViewPr>
  <p:slideViewPr>
    <p:cSldViewPr snapToGrid="0">
      <p:cViewPr varScale="1">
        <p:scale>
          <a:sx n="100" d="100"/>
          <a:sy n="100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연주" userId="898018164252606c" providerId="LiveId" clId="{780A2C18-2879-464F-8001-20ABC575F452}"/>
    <pc:docChg chg="undo custSel addSld delSld modSld">
      <pc:chgData name="정 연주" userId="898018164252606c" providerId="LiveId" clId="{780A2C18-2879-464F-8001-20ABC575F452}" dt="2020-10-24T06:53:50.080" v="758" actId="2696"/>
      <pc:docMkLst>
        <pc:docMk/>
      </pc:docMkLst>
      <pc:sldChg chg="modSp">
        <pc:chgData name="정 연주" userId="898018164252606c" providerId="LiveId" clId="{780A2C18-2879-464F-8001-20ABC575F452}" dt="2020-10-24T06:18:46.120" v="22" actId="14838"/>
        <pc:sldMkLst>
          <pc:docMk/>
          <pc:sldMk cId="0" sldId="260"/>
        </pc:sldMkLst>
        <pc:spChg chg="mod">
          <ac:chgData name="정 연주" userId="898018164252606c" providerId="LiveId" clId="{780A2C18-2879-464F-8001-20ABC575F452}" dt="2020-10-24T06:17:32.675" v="15" actId="113"/>
          <ac:spMkLst>
            <pc:docMk/>
            <pc:sldMk cId="0" sldId="260"/>
            <ac:spMk id="7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33.477" v="21" actId="14838"/>
          <ac:spMkLst>
            <pc:docMk/>
            <pc:sldMk cId="0" sldId="260"/>
            <ac:spMk id="9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7:48.806" v="16" actId="11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46.120" v="22" actId="14838"/>
          <ac:spMkLst>
            <pc:docMk/>
            <pc:sldMk cId="0" sldId="260"/>
            <ac:spMk id="22" creationId="{275AE24C-DFD7-44CC-931B-1AE0D793ECDC}"/>
          </ac:spMkLst>
        </pc:spChg>
        <pc:spChg chg="mod">
          <ac:chgData name="정 연주" userId="898018164252606c" providerId="LiveId" clId="{780A2C18-2879-464F-8001-20ABC575F452}" dt="2020-10-24T06:18:00.828" v="18" actId="113"/>
          <ac:spMkLst>
            <pc:docMk/>
            <pc:sldMk cId="0" sldId="260"/>
            <ac:spMk id="27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00.828" v="18" actId="113"/>
          <ac:spMkLst>
            <pc:docMk/>
            <pc:sldMk cId="0" sldId="260"/>
            <ac:spMk id="28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00.828" v="18" actId="113"/>
          <ac:spMkLst>
            <pc:docMk/>
            <pc:sldMk cId="0" sldId="260"/>
            <ac:spMk id="29" creationId="{00000000-0000-0000-0000-000000000000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6" creationId="{CB98046B-1ABE-4655-B547-4F036DD5EF8E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7" creationId="{F223A3BA-0FE5-4524-897B-4C2A45694906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8" creationId="{99FED0EC-9DCB-4804-AF4D-E0CDFBEEE1ED}"/>
          </ac:spMkLst>
        </pc:spChg>
        <pc:spChg chg="mod">
          <ac:chgData name="정 연주" userId="898018164252606c" providerId="LiveId" clId="{780A2C18-2879-464F-8001-20ABC575F452}" dt="2020-10-24T06:18:12.526" v="19" actId="113"/>
          <ac:spMkLst>
            <pc:docMk/>
            <pc:sldMk cId="0" sldId="260"/>
            <ac:spMk id="39" creationId="{7D831B93-F586-4AA1-985A-FCF1F45F3C45}"/>
          </ac:spMkLst>
        </pc:spChg>
        <pc:spChg chg="mod">
          <ac:chgData name="정 연주" userId="898018164252606c" providerId="LiveId" clId="{780A2C18-2879-464F-8001-20ABC575F452}" dt="2020-10-24T06:18:18.303" v="20" actId="113"/>
          <ac:spMkLst>
            <pc:docMk/>
            <pc:sldMk cId="0" sldId="260"/>
            <ac:spMk id="41" creationId="{00000000-0000-0000-0000-000000000000}"/>
          </ac:spMkLst>
        </pc:spChg>
      </pc:sldChg>
      <pc:sldChg chg="modSp">
        <pc:chgData name="정 연주" userId="898018164252606c" providerId="LiveId" clId="{780A2C18-2879-464F-8001-20ABC575F452}" dt="2020-10-24T06:24:40.484" v="57" actId="14861"/>
        <pc:sldMkLst>
          <pc:docMk/>
          <pc:sldMk cId="1491700210" sldId="261"/>
        </pc:sldMkLst>
        <pc:spChg chg="mod">
          <ac:chgData name="정 연주" userId="898018164252606c" providerId="LiveId" clId="{780A2C18-2879-464F-8001-20ABC575F452}" dt="2020-10-24T06:24:40.484" v="57" actId="14861"/>
          <ac:spMkLst>
            <pc:docMk/>
            <pc:sldMk cId="1491700210" sldId="261"/>
            <ac:spMk id="2" creationId="{645AFC14-2208-428E-BD74-0EA6272E71D1}"/>
          </ac:spMkLst>
        </pc:spChg>
        <pc:spChg chg="mod ord">
          <ac:chgData name="정 연주" userId="898018164252606c" providerId="LiveId" clId="{780A2C18-2879-464F-8001-20ABC575F452}" dt="2020-10-24T06:24:40.079" v="56" actId="14861"/>
          <ac:spMkLst>
            <pc:docMk/>
            <pc:sldMk cId="1491700210" sldId="261"/>
            <ac:spMk id="4" creationId="{CFF531AE-E3C7-4AC2-9205-8257FA6462DA}"/>
          </ac:spMkLst>
        </pc:spChg>
        <pc:spChg chg="mod">
          <ac:chgData name="정 연주" userId="898018164252606c" providerId="LiveId" clId="{780A2C18-2879-464F-8001-20ABC575F452}" dt="2020-10-24T06:19:18.978" v="25" actId="14838"/>
          <ac:spMkLst>
            <pc:docMk/>
            <pc:sldMk cId="1491700210" sldId="261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14:56.420" v="9" actId="255"/>
          <ac:spMkLst>
            <pc:docMk/>
            <pc:sldMk cId="1491700210" sldId="261"/>
            <ac:spMk id="23" creationId="{2F4B8CED-1D66-4720-8D3C-6F0D2AE8E11E}"/>
          </ac:spMkLst>
        </pc:spChg>
      </pc:sldChg>
      <pc:sldChg chg="modSp">
        <pc:chgData name="정 연주" userId="898018164252606c" providerId="LiveId" clId="{780A2C18-2879-464F-8001-20ABC575F452}" dt="2020-10-24T06:47:52.936" v="625" actId="113"/>
        <pc:sldMkLst>
          <pc:docMk/>
          <pc:sldMk cId="3832351374" sldId="262"/>
        </pc:sldMkLst>
        <pc:spChg chg="mod">
          <ac:chgData name="정 연주" userId="898018164252606c" providerId="LiveId" clId="{780A2C18-2879-464F-8001-20ABC575F452}" dt="2020-10-24T06:21:00.525" v="34" actId="113"/>
          <ac:spMkLst>
            <pc:docMk/>
            <pc:sldMk cId="3832351374" sldId="262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47:52.936" v="625" actId="113"/>
          <ac:spMkLst>
            <pc:docMk/>
            <pc:sldMk cId="3832351374" sldId="262"/>
            <ac:spMk id="9" creationId="{2A5083EF-C71F-4170-A03D-9455BC9DD0D7}"/>
          </ac:spMkLst>
        </pc:spChg>
      </pc:sldChg>
      <pc:sldChg chg="modSp">
        <pc:chgData name="정 연주" userId="898018164252606c" providerId="LiveId" clId="{780A2C18-2879-464F-8001-20ABC575F452}" dt="2020-10-24T06:38:41.580" v="510"/>
        <pc:sldMkLst>
          <pc:docMk/>
          <pc:sldMk cId="3979333896" sldId="264"/>
        </pc:sldMkLst>
        <pc:spChg chg="mod">
          <ac:chgData name="정 연주" userId="898018164252606c" providerId="LiveId" clId="{780A2C18-2879-464F-8001-20ABC575F452}" dt="2020-10-24T06:21:54.426" v="40" actId="113"/>
          <ac:spMkLst>
            <pc:docMk/>
            <pc:sldMk cId="3979333896" sldId="264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38:41.580" v="510"/>
          <ac:spMkLst>
            <pc:docMk/>
            <pc:sldMk cId="3979333896" sldId="264"/>
            <ac:spMk id="8" creationId="{B2D3AE65-E6C7-47F7-9766-8F8DA640EDFD}"/>
          </ac:spMkLst>
        </pc:spChg>
      </pc:sldChg>
      <pc:sldChg chg="modSp">
        <pc:chgData name="정 연주" userId="898018164252606c" providerId="LiveId" clId="{780A2C18-2879-464F-8001-20ABC575F452}" dt="2020-10-24T06:23:05.526" v="51" actId="113"/>
        <pc:sldMkLst>
          <pc:docMk/>
          <pc:sldMk cId="2397663464" sldId="267"/>
        </pc:sldMkLst>
        <pc:spChg chg="mod">
          <ac:chgData name="정 연주" userId="898018164252606c" providerId="LiveId" clId="{780A2C18-2879-464F-8001-20ABC575F452}" dt="2020-10-24T06:23:05.526" v="51" actId="113"/>
          <ac:spMkLst>
            <pc:docMk/>
            <pc:sldMk cId="2397663464" sldId="267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0:20.141" v="26" actId="113"/>
        <pc:sldMkLst>
          <pc:docMk/>
          <pc:sldMk cId="1978069699" sldId="273"/>
        </pc:sldMkLst>
        <pc:spChg chg="mod">
          <ac:chgData name="정 연주" userId="898018164252606c" providerId="LiveId" clId="{780A2C18-2879-464F-8001-20ABC575F452}" dt="2020-10-24T06:20:20.141" v="26" actId="113"/>
          <ac:spMkLst>
            <pc:docMk/>
            <pc:sldMk cId="1978069699" sldId="273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1:33.792" v="38" actId="20577"/>
        <pc:sldMkLst>
          <pc:docMk/>
          <pc:sldMk cId="2603356173" sldId="274"/>
        </pc:sldMkLst>
        <pc:spChg chg="mod">
          <ac:chgData name="정 연주" userId="898018164252606c" providerId="LiveId" clId="{780A2C18-2879-464F-8001-20ABC575F452}" dt="2020-10-24T06:21:33.792" v="38" actId="20577"/>
          <ac:spMkLst>
            <pc:docMk/>
            <pc:sldMk cId="2603356173" sldId="274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1:28.689" v="36" actId="20577"/>
        <pc:sldMkLst>
          <pc:docMk/>
          <pc:sldMk cId="2084107074" sldId="275"/>
        </pc:sldMkLst>
        <pc:spChg chg="mod">
          <ac:chgData name="정 연주" userId="898018164252606c" providerId="LiveId" clId="{780A2C18-2879-464F-8001-20ABC575F452}" dt="2020-10-24T06:21:28.689" v="36" actId="20577"/>
          <ac:spMkLst>
            <pc:docMk/>
            <pc:sldMk cId="2084107074" sldId="275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7:24.647" v="623" actId="20577"/>
        <pc:sldMkLst>
          <pc:docMk/>
          <pc:sldMk cId="2686718439" sldId="276"/>
        </pc:sldMkLst>
        <pc:spChg chg="mod">
          <ac:chgData name="정 연주" userId="898018164252606c" providerId="LiveId" clId="{780A2C18-2879-464F-8001-20ABC575F452}" dt="2020-10-24T06:20:54.403" v="33" actId="113"/>
          <ac:spMkLst>
            <pc:docMk/>
            <pc:sldMk cId="2686718439" sldId="276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47:24.647" v="623" actId="20577"/>
          <ac:spMkLst>
            <pc:docMk/>
            <pc:sldMk cId="2686718439" sldId="276"/>
            <ac:spMk id="11" creationId="{F381DCE8-5743-4DAF-9EB5-75AD5B959FE4}"/>
          </ac:spMkLst>
        </pc:spChg>
      </pc:sldChg>
      <pc:sldChg chg="addSp delSp modSp">
        <pc:chgData name="정 연주" userId="898018164252606c" providerId="LiveId" clId="{780A2C18-2879-464F-8001-20ABC575F452}" dt="2020-10-24T06:44:23.943" v="572" actId="166"/>
        <pc:sldMkLst>
          <pc:docMk/>
          <pc:sldMk cId="3543875795" sldId="277"/>
        </pc:sldMkLst>
        <pc:spChg chg="mod">
          <ac:chgData name="정 연주" userId="898018164252606c" providerId="LiveId" clId="{780A2C18-2879-464F-8001-20ABC575F452}" dt="2020-10-24T06:22:04.750" v="41" actId="113"/>
          <ac:spMkLst>
            <pc:docMk/>
            <pc:sldMk cId="3543875795" sldId="277"/>
            <ac:spMk id="6" creationId="{B5438384-8154-499B-BFCD-C00BDDF8E8E6}"/>
          </ac:spMkLst>
        </pc:spChg>
        <pc:spChg chg="mod ord">
          <ac:chgData name="정 연주" userId="898018164252606c" providerId="LiveId" clId="{780A2C18-2879-464F-8001-20ABC575F452}" dt="2020-10-24T06:44:23.943" v="572" actId="166"/>
          <ac:spMkLst>
            <pc:docMk/>
            <pc:sldMk cId="3543875795" sldId="277"/>
            <ac:spMk id="8" creationId="{B2D3AE65-E6C7-47F7-9766-8F8DA640EDFD}"/>
          </ac:spMkLst>
        </pc:spChg>
        <pc:spChg chg="del">
          <ac:chgData name="정 연주" userId="898018164252606c" providerId="LiveId" clId="{780A2C18-2879-464F-8001-20ABC575F452}" dt="2020-10-24T06:27:47.994" v="186" actId="478"/>
          <ac:spMkLst>
            <pc:docMk/>
            <pc:sldMk cId="3543875795" sldId="277"/>
            <ac:spMk id="12" creationId="{34890F57-5CD6-4B54-B600-40A7FE9527F4}"/>
          </ac:spMkLst>
        </pc:spChg>
        <pc:spChg chg="add mod ord">
          <ac:chgData name="정 연주" userId="898018164252606c" providerId="LiveId" clId="{780A2C18-2879-464F-8001-20ABC575F452}" dt="2020-10-24T06:39:26.286" v="512" actId="1076"/>
          <ac:spMkLst>
            <pc:docMk/>
            <pc:sldMk cId="3543875795" sldId="277"/>
            <ac:spMk id="13" creationId="{3FE8CC9E-5952-4120-B7E2-7BB743FD48B2}"/>
          </ac:spMkLst>
        </pc:spChg>
        <pc:spChg chg="mod">
          <ac:chgData name="정 연주" userId="898018164252606c" providerId="LiveId" clId="{780A2C18-2879-464F-8001-20ABC575F452}" dt="2020-10-24T06:31:30.807" v="266" actId="1076"/>
          <ac:spMkLst>
            <pc:docMk/>
            <pc:sldMk cId="3543875795" sldId="277"/>
            <ac:spMk id="31" creationId="{951AC79A-3759-4779-B46A-7F10DB4F8075}"/>
          </ac:spMkLst>
        </pc:spChg>
        <pc:spChg chg="add del mod">
          <ac:chgData name="정 연주" userId="898018164252606c" providerId="LiveId" clId="{780A2C18-2879-464F-8001-20ABC575F452}" dt="2020-10-24T06:33:05.171" v="359"/>
          <ac:spMkLst>
            <pc:docMk/>
            <pc:sldMk cId="3543875795" sldId="277"/>
            <ac:spMk id="33" creationId="{FCCCFEDB-44DC-43E0-ACD2-A2B17B50D77B}"/>
          </ac:spMkLst>
        </pc:spChg>
        <pc:spChg chg="add del">
          <ac:chgData name="정 연주" userId="898018164252606c" providerId="LiveId" clId="{780A2C18-2879-464F-8001-20ABC575F452}" dt="2020-10-24T06:43:31.178" v="566" actId="478"/>
          <ac:spMkLst>
            <pc:docMk/>
            <pc:sldMk cId="3543875795" sldId="277"/>
            <ac:spMk id="34" creationId="{D035CFFF-6927-41AA-A75A-FACAD522E644}"/>
          </ac:spMkLst>
        </pc:spChg>
        <pc:spChg chg="add mod">
          <ac:chgData name="정 연주" userId="898018164252606c" providerId="LiveId" clId="{780A2C18-2879-464F-8001-20ABC575F452}" dt="2020-10-24T06:35:31.671" v="407" actId="1035"/>
          <ac:spMkLst>
            <pc:docMk/>
            <pc:sldMk cId="3543875795" sldId="277"/>
            <ac:spMk id="35" creationId="{C333DD36-A517-4569-81C2-45D6FD9F78EC}"/>
          </ac:spMkLst>
        </pc:spChg>
        <pc:spChg chg="add del mod">
          <ac:chgData name="정 연주" userId="898018164252606c" providerId="LiveId" clId="{780A2C18-2879-464F-8001-20ABC575F452}" dt="2020-10-24T06:35:02.652" v="399"/>
          <ac:spMkLst>
            <pc:docMk/>
            <pc:sldMk cId="3543875795" sldId="277"/>
            <ac:spMk id="36" creationId="{29871131-F1F6-4000-AD48-AA0B2A7DAD38}"/>
          </ac:spMkLst>
        </pc:spChg>
        <pc:spChg chg="add del mod">
          <ac:chgData name="정 연주" userId="898018164252606c" providerId="LiveId" clId="{780A2C18-2879-464F-8001-20ABC575F452}" dt="2020-10-24T06:34:29.693" v="384"/>
          <ac:spMkLst>
            <pc:docMk/>
            <pc:sldMk cId="3543875795" sldId="277"/>
            <ac:spMk id="37" creationId="{6079C7B7-ED01-482B-BA0A-74ABC0C02755}"/>
          </ac:spMkLst>
        </pc:spChg>
        <pc:spChg chg="add del mod">
          <ac:chgData name="정 연주" userId="898018164252606c" providerId="LiveId" clId="{780A2C18-2879-464F-8001-20ABC575F452}" dt="2020-10-24T06:34:22.024" v="381"/>
          <ac:spMkLst>
            <pc:docMk/>
            <pc:sldMk cId="3543875795" sldId="277"/>
            <ac:spMk id="38" creationId="{97692335-89AD-4F90-A27A-19E409D58679}"/>
          </ac:spMkLst>
        </pc:spChg>
        <pc:spChg chg="add del mod">
          <ac:chgData name="정 연주" userId="898018164252606c" providerId="LiveId" clId="{780A2C18-2879-464F-8001-20ABC575F452}" dt="2020-10-24T06:34:19.979" v="378"/>
          <ac:spMkLst>
            <pc:docMk/>
            <pc:sldMk cId="3543875795" sldId="277"/>
            <ac:spMk id="39" creationId="{F97DDB39-A089-4072-9BC5-BF68ADF98A7E}"/>
          </ac:spMkLst>
        </pc:spChg>
        <pc:spChg chg="add del mod">
          <ac:chgData name="정 연주" userId="898018164252606c" providerId="LiveId" clId="{780A2C18-2879-464F-8001-20ABC575F452}" dt="2020-10-24T06:34:58.508" v="392"/>
          <ac:spMkLst>
            <pc:docMk/>
            <pc:sldMk cId="3543875795" sldId="277"/>
            <ac:spMk id="40" creationId="{FBBD09B3-7749-4A12-A0C0-EC947C3D3AED}"/>
          </ac:spMkLst>
        </pc:spChg>
        <pc:spChg chg="add del">
          <ac:chgData name="정 연주" userId="898018164252606c" providerId="LiveId" clId="{780A2C18-2879-464F-8001-20ABC575F452}" dt="2020-10-24T06:35:23.370" v="404"/>
          <ac:spMkLst>
            <pc:docMk/>
            <pc:sldMk cId="3543875795" sldId="277"/>
            <ac:spMk id="41" creationId="{2ECD4333-3AB5-4BF3-A399-553B7F78652C}"/>
          </ac:spMkLst>
        </pc:spChg>
        <pc:spChg chg="add del">
          <ac:chgData name="정 연주" userId="898018164252606c" providerId="LiveId" clId="{780A2C18-2879-464F-8001-20ABC575F452}" dt="2020-10-24T06:35:35.228" v="409"/>
          <ac:spMkLst>
            <pc:docMk/>
            <pc:sldMk cId="3543875795" sldId="277"/>
            <ac:spMk id="42" creationId="{3EC2EAD9-FE74-4C00-BF90-B47E36B0DC28}"/>
          </ac:spMkLst>
        </pc:spChg>
        <pc:spChg chg="add mod">
          <ac:chgData name="정 연주" userId="898018164252606c" providerId="LiveId" clId="{780A2C18-2879-464F-8001-20ABC575F452}" dt="2020-10-24T06:35:44.908" v="411" actId="1076"/>
          <ac:spMkLst>
            <pc:docMk/>
            <pc:sldMk cId="3543875795" sldId="277"/>
            <ac:spMk id="43" creationId="{A71CC316-930A-49D3-84A5-2C3DA92FB12B}"/>
          </ac:spMkLst>
        </pc:spChg>
        <pc:spChg chg="add mod">
          <ac:chgData name="정 연주" userId="898018164252606c" providerId="LiveId" clId="{780A2C18-2879-464F-8001-20ABC575F452}" dt="2020-10-24T06:36:19.903" v="419" actId="14100"/>
          <ac:spMkLst>
            <pc:docMk/>
            <pc:sldMk cId="3543875795" sldId="277"/>
            <ac:spMk id="44" creationId="{EE6D3655-F317-4D82-9E35-4D640F08E915}"/>
          </ac:spMkLst>
        </pc:spChg>
        <pc:spChg chg="add del mod">
          <ac:chgData name="정 연주" userId="898018164252606c" providerId="LiveId" clId="{780A2C18-2879-464F-8001-20ABC575F452}" dt="2020-10-24T06:36:15.977" v="418"/>
          <ac:spMkLst>
            <pc:docMk/>
            <pc:sldMk cId="3543875795" sldId="277"/>
            <ac:spMk id="45" creationId="{6762214D-228C-4AE3-B975-0F81BFA7BC91}"/>
          </ac:spMkLst>
        </pc:spChg>
        <pc:spChg chg="add mod">
          <ac:chgData name="정 연주" userId="898018164252606c" providerId="LiveId" clId="{780A2C18-2879-464F-8001-20ABC575F452}" dt="2020-10-24T06:36:34.510" v="422" actId="14100"/>
          <ac:spMkLst>
            <pc:docMk/>
            <pc:sldMk cId="3543875795" sldId="277"/>
            <ac:spMk id="46" creationId="{DB3CE487-7705-4F23-8FC2-5A6A5939A63A}"/>
          </ac:spMkLst>
        </pc:spChg>
        <pc:spChg chg="add mod">
          <ac:chgData name="정 연주" userId="898018164252606c" providerId="LiveId" clId="{780A2C18-2879-464F-8001-20ABC575F452}" dt="2020-10-24T06:37:04.401" v="426" actId="14100"/>
          <ac:spMkLst>
            <pc:docMk/>
            <pc:sldMk cId="3543875795" sldId="277"/>
            <ac:spMk id="47" creationId="{CFAE162C-949B-47DD-A858-11AA29000C67}"/>
          </ac:spMkLst>
        </pc:spChg>
        <pc:spChg chg="add mod">
          <ac:chgData name="정 연주" userId="898018164252606c" providerId="LiveId" clId="{780A2C18-2879-464F-8001-20ABC575F452}" dt="2020-10-24T06:37:21.908" v="429" actId="14100"/>
          <ac:spMkLst>
            <pc:docMk/>
            <pc:sldMk cId="3543875795" sldId="277"/>
            <ac:spMk id="48" creationId="{7812DF82-5D16-4BAB-A26B-39392375ACCB}"/>
          </ac:spMkLst>
        </pc:spChg>
        <pc:spChg chg="add del mod">
          <ac:chgData name="정 연주" userId="898018164252606c" providerId="LiveId" clId="{780A2C18-2879-464F-8001-20ABC575F452}" dt="2020-10-24T06:41:12.464" v="522"/>
          <ac:spMkLst>
            <pc:docMk/>
            <pc:sldMk cId="3543875795" sldId="277"/>
            <ac:spMk id="49" creationId="{C67C0A55-F61A-43EA-ABFC-32C18046BF40}"/>
          </ac:spMkLst>
        </pc:spChg>
        <pc:spChg chg="add mod">
          <ac:chgData name="정 연주" userId="898018164252606c" providerId="LiveId" clId="{780A2C18-2879-464F-8001-20ABC575F452}" dt="2020-10-24T06:37:56.243" v="478" actId="14100"/>
          <ac:spMkLst>
            <pc:docMk/>
            <pc:sldMk cId="3543875795" sldId="277"/>
            <ac:spMk id="50" creationId="{12F92B27-3DF1-4EB3-892F-C3BA26860918}"/>
          </ac:spMkLst>
        </pc:spChg>
        <pc:spChg chg="add mod">
          <ac:chgData name="정 연주" userId="898018164252606c" providerId="LiveId" clId="{780A2C18-2879-464F-8001-20ABC575F452}" dt="2020-10-24T06:40:42.780" v="514" actId="1076"/>
          <ac:spMkLst>
            <pc:docMk/>
            <pc:sldMk cId="3543875795" sldId="277"/>
            <ac:spMk id="51" creationId="{048FEEAD-2BB4-4FDA-BB3D-CDD1D8C6296F}"/>
          </ac:spMkLst>
        </pc:spChg>
        <pc:spChg chg="add mod">
          <ac:chgData name="정 연주" userId="898018164252606c" providerId="LiveId" clId="{780A2C18-2879-464F-8001-20ABC575F452}" dt="2020-10-24T06:40:51.094" v="516" actId="1076"/>
          <ac:spMkLst>
            <pc:docMk/>
            <pc:sldMk cId="3543875795" sldId="277"/>
            <ac:spMk id="52" creationId="{8322104A-F04B-4FB6-B959-8E35498113CC}"/>
          </ac:spMkLst>
        </pc:spChg>
        <pc:spChg chg="add mod">
          <ac:chgData name="정 연주" userId="898018164252606c" providerId="LiveId" clId="{780A2C18-2879-464F-8001-20ABC575F452}" dt="2020-10-24T06:40:59.138" v="518" actId="1076"/>
          <ac:spMkLst>
            <pc:docMk/>
            <pc:sldMk cId="3543875795" sldId="277"/>
            <ac:spMk id="53" creationId="{2B3ADD59-E3ED-4101-94FA-C298833E2A21}"/>
          </ac:spMkLst>
        </pc:spChg>
        <pc:spChg chg="add mod">
          <ac:chgData name="정 연주" userId="898018164252606c" providerId="LiveId" clId="{780A2C18-2879-464F-8001-20ABC575F452}" dt="2020-10-24T06:41:08.052" v="520" actId="1076"/>
          <ac:spMkLst>
            <pc:docMk/>
            <pc:sldMk cId="3543875795" sldId="277"/>
            <ac:spMk id="54" creationId="{D1D9DAA2-3A9E-470B-AC41-1A0F73BC1791}"/>
          </ac:spMkLst>
        </pc:spChg>
        <pc:spChg chg="add mod">
          <ac:chgData name="정 연주" userId="898018164252606c" providerId="LiveId" clId="{780A2C18-2879-464F-8001-20ABC575F452}" dt="2020-10-24T06:41:21.211" v="524" actId="1076"/>
          <ac:spMkLst>
            <pc:docMk/>
            <pc:sldMk cId="3543875795" sldId="277"/>
            <ac:spMk id="55" creationId="{19CAE099-CE5E-4798-ACF9-CD50813F4007}"/>
          </ac:spMkLst>
        </pc:spChg>
        <pc:spChg chg="add mod">
          <ac:chgData name="정 연주" userId="898018164252606c" providerId="LiveId" clId="{780A2C18-2879-464F-8001-20ABC575F452}" dt="2020-10-24T06:41:33.326" v="529" actId="1037"/>
          <ac:spMkLst>
            <pc:docMk/>
            <pc:sldMk cId="3543875795" sldId="277"/>
            <ac:spMk id="56" creationId="{B57B5674-A125-48B5-A173-D984EE23215F}"/>
          </ac:spMkLst>
        </pc:spChg>
        <pc:spChg chg="add mod">
          <ac:chgData name="정 연주" userId="898018164252606c" providerId="LiveId" clId="{780A2C18-2879-464F-8001-20ABC575F452}" dt="2020-10-24T06:41:49.337" v="531" actId="1076"/>
          <ac:spMkLst>
            <pc:docMk/>
            <pc:sldMk cId="3543875795" sldId="277"/>
            <ac:spMk id="57" creationId="{B7E5E130-07EF-424A-A01F-B326064978CA}"/>
          </ac:spMkLst>
        </pc:spChg>
        <pc:spChg chg="add mod">
          <ac:chgData name="정 연주" userId="898018164252606c" providerId="LiveId" clId="{780A2C18-2879-464F-8001-20ABC575F452}" dt="2020-10-24T06:42:49.149" v="558" actId="1076"/>
          <ac:spMkLst>
            <pc:docMk/>
            <pc:sldMk cId="3543875795" sldId="277"/>
            <ac:spMk id="58" creationId="{07DAF5A1-755C-4805-98E9-EDA7919FACE9}"/>
          </ac:spMkLst>
        </pc:spChg>
        <pc:spChg chg="add mod">
          <ac:chgData name="정 연주" userId="898018164252606c" providerId="LiveId" clId="{780A2C18-2879-464F-8001-20ABC575F452}" dt="2020-10-24T06:42:58.543" v="560" actId="14100"/>
          <ac:spMkLst>
            <pc:docMk/>
            <pc:sldMk cId="3543875795" sldId="277"/>
            <ac:spMk id="59" creationId="{E8A29181-B042-454B-BEB1-72828B63E99B}"/>
          </ac:spMkLst>
        </pc:spChg>
        <pc:spChg chg="add mod">
          <ac:chgData name="정 연주" userId="898018164252606c" providerId="LiveId" clId="{780A2C18-2879-464F-8001-20ABC575F452}" dt="2020-10-24T06:43:11.755" v="563" actId="1076"/>
          <ac:spMkLst>
            <pc:docMk/>
            <pc:sldMk cId="3543875795" sldId="277"/>
            <ac:spMk id="60" creationId="{A53B5F56-7E96-481B-A1EE-21D53766C357}"/>
          </ac:spMkLst>
        </pc:spChg>
        <pc:spChg chg="add mod">
          <ac:chgData name="정 연주" userId="898018164252606c" providerId="LiveId" clId="{780A2C18-2879-464F-8001-20ABC575F452}" dt="2020-10-24T06:43:05.100" v="562" actId="1076"/>
          <ac:spMkLst>
            <pc:docMk/>
            <pc:sldMk cId="3543875795" sldId="277"/>
            <ac:spMk id="61" creationId="{EA15D691-F720-41C4-8FFC-05EF534B3C45}"/>
          </ac:spMkLst>
        </pc:spChg>
        <pc:spChg chg="add mod">
          <ac:chgData name="정 연주" userId="898018164252606c" providerId="LiveId" clId="{780A2C18-2879-464F-8001-20ABC575F452}" dt="2020-10-24T06:43:23.844" v="565" actId="1076"/>
          <ac:spMkLst>
            <pc:docMk/>
            <pc:sldMk cId="3543875795" sldId="277"/>
            <ac:spMk id="62" creationId="{C0CE2E36-1C70-4AC9-AF74-3C2B7841A602}"/>
          </ac:spMkLst>
        </pc:spChg>
        <pc:spChg chg="add mod">
          <ac:chgData name="정 연주" userId="898018164252606c" providerId="LiveId" clId="{780A2C18-2879-464F-8001-20ABC575F452}" dt="2020-10-24T06:44:07.305" v="571" actId="207"/>
          <ac:spMkLst>
            <pc:docMk/>
            <pc:sldMk cId="3543875795" sldId="277"/>
            <ac:spMk id="63" creationId="{B566534B-2BF0-46D8-B534-B332A31A9885}"/>
          </ac:spMkLst>
        </pc:spChg>
      </pc:sldChg>
      <pc:sldChg chg="modSp">
        <pc:chgData name="정 연주" userId="898018164252606c" providerId="LiveId" clId="{780A2C18-2879-464F-8001-20ABC575F452}" dt="2020-10-24T06:49:03.658" v="695"/>
        <pc:sldMkLst>
          <pc:docMk/>
          <pc:sldMk cId="3489355289" sldId="278"/>
        </pc:sldMkLst>
        <pc:spChg chg="mod">
          <ac:chgData name="정 연주" userId="898018164252606c" providerId="LiveId" clId="{780A2C18-2879-464F-8001-20ABC575F452}" dt="2020-10-24T06:49:03.658" v="695"/>
          <ac:spMkLst>
            <pc:docMk/>
            <pc:sldMk cId="3489355289" sldId="278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6:22.642" v="619" actId="1076"/>
        <pc:sldMkLst>
          <pc:docMk/>
          <pc:sldMk cId="1584801296" sldId="279"/>
        </pc:sldMkLst>
        <pc:spChg chg="mod">
          <ac:chgData name="정 연주" userId="898018164252606c" providerId="LiveId" clId="{780A2C18-2879-464F-8001-20ABC575F452}" dt="2020-10-24T06:21:46.889" v="39" actId="113"/>
          <ac:spMkLst>
            <pc:docMk/>
            <pc:sldMk cId="1584801296" sldId="279"/>
            <ac:spMk id="6" creationId="{B5438384-8154-499B-BFCD-C00BDDF8E8E6}"/>
          </ac:spMkLst>
        </pc:spChg>
        <pc:spChg chg="mod">
          <ac:chgData name="정 연주" userId="898018164252606c" providerId="LiveId" clId="{780A2C18-2879-464F-8001-20ABC575F452}" dt="2020-10-24T06:45:40.083" v="612" actId="20577"/>
          <ac:spMkLst>
            <pc:docMk/>
            <pc:sldMk cId="1584801296" sldId="279"/>
            <ac:spMk id="9" creationId="{2A5083EF-C71F-4170-A03D-9455BC9DD0D7}"/>
          </ac:spMkLst>
        </pc:spChg>
        <pc:picChg chg="mod">
          <ac:chgData name="정 연주" userId="898018164252606c" providerId="LiveId" clId="{780A2C18-2879-464F-8001-20ABC575F452}" dt="2020-10-24T06:46:17.163" v="618" actId="1076"/>
          <ac:picMkLst>
            <pc:docMk/>
            <pc:sldMk cId="1584801296" sldId="279"/>
            <ac:picMk id="10" creationId="{F4E80F09-7F0C-49AA-95C1-0E0F6368098D}"/>
          </ac:picMkLst>
        </pc:picChg>
        <pc:picChg chg="mod modCrop">
          <ac:chgData name="정 연주" userId="898018164252606c" providerId="LiveId" clId="{780A2C18-2879-464F-8001-20ABC575F452}" dt="2020-10-24T06:46:22.642" v="619" actId="1076"/>
          <ac:picMkLst>
            <pc:docMk/>
            <pc:sldMk cId="1584801296" sldId="279"/>
            <ac:picMk id="12" creationId="{F365AA3D-02DF-4543-914B-F2D18F70DAE8}"/>
          </ac:picMkLst>
        </pc:picChg>
      </pc:sldChg>
      <pc:sldChg chg="modSp">
        <pc:chgData name="정 연주" userId="898018164252606c" providerId="LiveId" clId="{780A2C18-2879-464F-8001-20ABC575F452}" dt="2020-10-24T06:22:59.938" v="50" actId="113"/>
        <pc:sldMkLst>
          <pc:docMk/>
          <pc:sldMk cId="3463444160" sldId="280"/>
        </pc:sldMkLst>
        <pc:spChg chg="mod">
          <ac:chgData name="정 연주" userId="898018164252606c" providerId="LiveId" clId="{780A2C18-2879-464F-8001-20ABC575F452}" dt="2020-10-24T06:22:59.938" v="50" actId="113"/>
          <ac:spMkLst>
            <pc:docMk/>
            <pc:sldMk cId="3463444160" sldId="280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9:55.018" v="717" actId="1076"/>
        <pc:sldMkLst>
          <pc:docMk/>
          <pc:sldMk cId="1819693183" sldId="281"/>
        </pc:sldMkLst>
        <pc:spChg chg="mod">
          <ac:chgData name="정 연주" userId="898018164252606c" providerId="LiveId" clId="{780A2C18-2879-464F-8001-20ABC575F452}" dt="2020-10-24T06:48:29.425" v="637"/>
          <ac:spMkLst>
            <pc:docMk/>
            <pc:sldMk cId="1819693183" sldId="281"/>
            <ac:spMk id="6" creationId="{B5438384-8154-499B-BFCD-C00BDDF8E8E6}"/>
          </ac:spMkLst>
        </pc:spChg>
        <pc:picChg chg="mod">
          <ac:chgData name="정 연주" userId="898018164252606c" providerId="LiveId" clId="{780A2C18-2879-464F-8001-20ABC575F452}" dt="2020-10-24T06:49:55.018" v="717" actId="1076"/>
          <ac:picMkLst>
            <pc:docMk/>
            <pc:sldMk cId="1819693183" sldId="281"/>
            <ac:picMk id="12" creationId="{32244B3E-EB2E-4023-8B3E-4854BF5FEA77}"/>
          </ac:picMkLst>
        </pc:picChg>
      </pc:sldChg>
      <pc:sldChg chg="modSp del">
        <pc:chgData name="정 연주" userId="898018164252606c" providerId="LiveId" clId="{780A2C18-2879-464F-8001-20ABC575F452}" dt="2020-10-24T06:52:19.170" v="741" actId="2696"/>
        <pc:sldMkLst>
          <pc:docMk/>
          <pc:sldMk cId="3269808805" sldId="282"/>
        </pc:sldMkLst>
        <pc:spChg chg="mod">
          <ac:chgData name="정 연주" userId="898018164252606c" providerId="LiveId" clId="{780A2C18-2879-464F-8001-20ABC575F452}" dt="2020-10-24T06:48:35.672" v="648"/>
          <ac:spMkLst>
            <pc:docMk/>
            <pc:sldMk cId="3269808805" sldId="282"/>
            <ac:spMk id="6" creationId="{B5438384-8154-499B-BFCD-C00BDDF8E8E6}"/>
          </ac:spMkLst>
        </pc:spChg>
        <pc:picChg chg="mod">
          <ac:chgData name="정 연주" userId="898018164252606c" providerId="LiveId" clId="{780A2C18-2879-464F-8001-20ABC575F452}" dt="2020-10-24T06:50:46.495" v="722" actId="1076"/>
          <ac:picMkLst>
            <pc:docMk/>
            <pc:sldMk cId="3269808805" sldId="282"/>
            <ac:picMk id="12" creationId="{32244B3E-EB2E-4023-8B3E-4854BF5FEA77}"/>
          </ac:picMkLst>
        </pc:picChg>
      </pc:sldChg>
      <pc:sldChg chg="modSp del">
        <pc:chgData name="정 연주" userId="898018164252606c" providerId="LiveId" clId="{780A2C18-2879-464F-8001-20ABC575F452}" dt="2020-10-24T06:53:50.080" v="758" actId="2696"/>
        <pc:sldMkLst>
          <pc:docMk/>
          <pc:sldMk cId="2981307723" sldId="283"/>
        </pc:sldMkLst>
        <pc:spChg chg="mod">
          <ac:chgData name="정 연주" userId="898018164252606c" providerId="LiveId" clId="{780A2C18-2879-464F-8001-20ABC575F452}" dt="2020-10-24T06:48:41.614" v="658"/>
          <ac:spMkLst>
            <pc:docMk/>
            <pc:sldMk cId="2981307723" sldId="283"/>
            <ac:spMk id="6" creationId="{B5438384-8154-499B-BFCD-C00BDDF8E8E6}"/>
          </ac:spMkLst>
        </pc:spChg>
        <pc:picChg chg="mod modCrop">
          <ac:chgData name="정 연주" userId="898018164252606c" providerId="LiveId" clId="{780A2C18-2879-464F-8001-20ABC575F452}" dt="2020-10-24T06:53:00.940" v="744" actId="732"/>
          <ac:picMkLst>
            <pc:docMk/>
            <pc:sldMk cId="2981307723" sldId="283"/>
            <ac:picMk id="12" creationId="{32244B3E-EB2E-4023-8B3E-4854BF5FEA77}"/>
          </ac:picMkLst>
        </pc:picChg>
      </pc:sldChg>
      <pc:sldChg chg="modSp">
        <pc:chgData name="정 연주" userId="898018164252606c" providerId="LiveId" clId="{780A2C18-2879-464F-8001-20ABC575F452}" dt="2020-10-24T06:48:49.549" v="669"/>
        <pc:sldMkLst>
          <pc:docMk/>
          <pc:sldMk cId="3942095483" sldId="284"/>
        </pc:sldMkLst>
        <pc:spChg chg="mod">
          <ac:chgData name="정 연주" userId="898018164252606c" providerId="LiveId" clId="{780A2C18-2879-464F-8001-20ABC575F452}" dt="2020-10-24T06:48:49.549" v="669"/>
          <ac:spMkLst>
            <pc:docMk/>
            <pc:sldMk cId="3942095483" sldId="284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8:57.771" v="685"/>
        <pc:sldMkLst>
          <pc:docMk/>
          <pc:sldMk cId="1521704084" sldId="285"/>
        </pc:sldMkLst>
        <pc:spChg chg="mod">
          <ac:chgData name="정 연주" userId="898018164252606c" providerId="LiveId" clId="{780A2C18-2879-464F-8001-20ABC575F452}" dt="2020-10-24T06:48:57.771" v="685"/>
          <ac:spMkLst>
            <pc:docMk/>
            <pc:sldMk cId="1521704084" sldId="285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22:13.392" v="42" actId="113"/>
        <pc:sldMkLst>
          <pc:docMk/>
          <pc:sldMk cId="4260618202" sldId="286"/>
        </pc:sldMkLst>
        <pc:spChg chg="mod">
          <ac:chgData name="정 연주" userId="898018164252606c" providerId="LiveId" clId="{780A2C18-2879-464F-8001-20ABC575F452}" dt="2020-10-24T06:22:13.392" v="42" actId="113"/>
          <ac:spMkLst>
            <pc:docMk/>
            <pc:sldMk cId="4260618202" sldId="286"/>
            <ac:spMk id="6" creationId="{B5438384-8154-499B-BFCD-C00BDDF8E8E6}"/>
          </ac:spMkLst>
        </pc:spChg>
      </pc:sldChg>
      <pc:sldChg chg="modSp">
        <pc:chgData name="정 연주" userId="898018164252606c" providerId="LiveId" clId="{780A2C18-2879-464F-8001-20ABC575F452}" dt="2020-10-24T06:49:11.707" v="712"/>
        <pc:sldMkLst>
          <pc:docMk/>
          <pc:sldMk cId="671448925" sldId="288"/>
        </pc:sldMkLst>
        <pc:spChg chg="mod">
          <ac:chgData name="정 연주" userId="898018164252606c" providerId="LiveId" clId="{780A2C18-2879-464F-8001-20ABC575F452}" dt="2020-10-24T06:49:11.707" v="712"/>
          <ac:spMkLst>
            <pc:docMk/>
            <pc:sldMk cId="671448925" sldId="288"/>
            <ac:spMk id="6" creationId="{B5438384-8154-499B-BFCD-C00BDDF8E8E6}"/>
          </ac:spMkLst>
        </pc:spChg>
      </pc:sldChg>
      <pc:sldChg chg="addSp delSp modSp add">
        <pc:chgData name="정 연주" userId="898018164252606c" providerId="LiveId" clId="{780A2C18-2879-464F-8001-20ABC575F452}" dt="2020-10-24T06:52:17.681" v="740"/>
        <pc:sldMkLst>
          <pc:docMk/>
          <pc:sldMk cId="70414829" sldId="289"/>
        </pc:sldMkLst>
        <pc:spChg chg="mod">
          <ac:chgData name="정 연주" userId="898018164252606c" providerId="LiveId" clId="{780A2C18-2879-464F-8001-20ABC575F452}" dt="2020-10-24T06:52:17.681" v="740"/>
          <ac:spMkLst>
            <pc:docMk/>
            <pc:sldMk cId="70414829" sldId="289"/>
            <ac:spMk id="6" creationId="{B5438384-8154-499B-BFCD-C00BDDF8E8E6}"/>
          </ac:spMkLst>
        </pc:spChg>
        <pc:picChg chg="add mod modCrop">
          <ac:chgData name="정 연주" userId="898018164252606c" providerId="LiveId" clId="{780A2C18-2879-464F-8001-20ABC575F452}" dt="2020-10-24T06:52:07.768" v="729" actId="14100"/>
          <ac:picMkLst>
            <pc:docMk/>
            <pc:sldMk cId="70414829" sldId="289"/>
            <ac:picMk id="10" creationId="{2E19B844-61BB-47C0-B5C1-68D8065BE01B}"/>
          </ac:picMkLst>
        </pc:picChg>
        <pc:picChg chg="del">
          <ac:chgData name="정 연주" userId="898018164252606c" providerId="LiveId" clId="{780A2C18-2879-464F-8001-20ABC575F452}" dt="2020-10-24T06:52:11.723" v="730" actId="478"/>
          <ac:picMkLst>
            <pc:docMk/>
            <pc:sldMk cId="70414829" sldId="289"/>
            <ac:picMk id="12" creationId="{32244B3E-EB2E-4023-8B3E-4854BF5FEA77}"/>
          </ac:picMkLst>
        </pc:picChg>
      </pc:sldChg>
      <pc:sldChg chg="addSp delSp modSp add">
        <pc:chgData name="정 연주" userId="898018164252606c" providerId="LiveId" clId="{780A2C18-2879-464F-8001-20ABC575F452}" dt="2020-10-24T06:53:36.190" v="757"/>
        <pc:sldMkLst>
          <pc:docMk/>
          <pc:sldMk cId="2390666741" sldId="290"/>
        </pc:sldMkLst>
        <pc:spChg chg="mod">
          <ac:chgData name="정 연주" userId="898018164252606c" providerId="LiveId" clId="{780A2C18-2879-464F-8001-20ABC575F452}" dt="2020-10-24T06:53:36.190" v="757"/>
          <ac:spMkLst>
            <pc:docMk/>
            <pc:sldMk cId="2390666741" sldId="290"/>
            <ac:spMk id="6" creationId="{B5438384-8154-499B-BFCD-C00BDDF8E8E6}"/>
          </ac:spMkLst>
        </pc:spChg>
        <pc:picChg chg="del">
          <ac:chgData name="정 연주" userId="898018164252606c" providerId="LiveId" clId="{780A2C18-2879-464F-8001-20ABC575F452}" dt="2020-10-24T06:53:31.058" v="748" actId="478"/>
          <ac:picMkLst>
            <pc:docMk/>
            <pc:sldMk cId="2390666741" sldId="290"/>
            <ac:picMk id="10" creationId="{2E19B844-61BB-47C0-B5C1-68D8065BE01B}"/>
          </ac:picMkLst>
        </pc:picChg>
        <pc:picChg chg="add mod">
          <ac:chgData name="정 연주" userId="898018164252606c" providerId="LiveId" clId="{780A2C18-2879-464F-8001-20ABC575F452}" dt="2020-10-24T06:53:26.036" v="747" actId="14100"/>
          <ac:picMkLst>
            <pc:docMk/>
            <pc:sldMk cId="2390666741" sldId="290"/>
            <ac:picMk id="12" creationId="{46BA8EAF-1F74-4F66-AE59-DB2CEDC98B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5A8F-CBC2-44B7-88E0-EB8A7734E069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D694E-EC91-439D-AB87-81577513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8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식당 스키마에서 고민한 부분과 배달의 민족의 스키마를 참고한 것도 말씀해주세요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1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식당 스키마에서 고민한 부분과 배달의 민족의 스키마를 참고한 것도 말씀해주세요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3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식당 스키마에서 고민한 부분과 배달의 민족의 스키마를 참고한 것도 말씀해주세요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6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팀원이 각자 호텔 하나씩 맡아서 조사하였습니다</a:t>
            </a:r>
            <a:r>
              <a:rPr lang="en-US" altLang="ko-KR" dirty="0"/>
              <a:t>. </a:t>
            </a:r>
            <a:r>
              <a:rPr lang="ko-KR" altLang="en-US" dirty="0"/>
              <a:t>한화 리조트</a:t>
            </a:r>
            <a:r>
              <a:rPr lang="en-US" altLang="ko-KR" dirty="0"/>
              <a:t>, </a:t>
            </a:r>
            <a:r>
              <a:rPr lang="ko-KR" altLang="en-US" dirty="0" err="1"/>
              <a:t>엠베서더</a:t>
            </a:r>
            <a:r>
              <a:rPr lang="en-US" altLang="ko-KR" dirty="0"/>
              <a:t>, </a:t>
            </a:r>
            <a:r>
              <a:rPr lang="ko-KR" altLang="en-US" dirty="0"/>
              <a:t>조선호텔</a:t>
            </a:r>
            <a:r>
              <a:rPr lang="en-US" altLang="ko-KR" dirty="0"/>
              <a:t>, </a:t>
            </a:r>
            <a:r>
              <a:rPr lang="ko-KR" altLang="en-US" dirty="0"/>
              <a:t>신라호텔</a:t>
            </a:r>
            <a:r>
              <a:rPr lang="en-US" altLang="ko-KR" dirty="0"/>
              <a:t>, </a:t>
            </a:r>
            <a:r>
              <a:rPr lang="ko-KR" altLang="en-US" dirty="0"/>
              <a:t>롯데시티호텔을 조사하였습니다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조사한 결과 메인 화면에서 날짜와 인원을 선택하여 예약 가능한 객실을 검색합니다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객실 검색 결과 객실 이미지와 객실정보</a:t>
            </a:r>
            <a:r>
              <a:rPr lang="en-US" altLang="ko-KR" dirty="0"/>
              <a:t>, </a:t>
            </a:r>
            <a:r>
              <a:rPr lang="ko-KR" altLang="en-US" dirty="0"/>
              <a:t>객실의 가격을 보여주고 예약하기를 누르면 예약 창으로 넘어갑니다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팀원이 각자 호텔 하나씩 맡아서 조사하였습니다</a:t>
            </a:r>
            <a:r>
              <a:rPr lang="en-US" altLang="ko-KR" dirty="0"/>
              <a:t>. </a:t>
            </a:r>
            <a:r>
              <a:rPr lang="ko-KR" altLang="en-US" dirty="0"/>
              <a:t>한화 리조트</a:t>
            </a:r>
            <a:r>
              <a:rPr lang="en-US" altLang="ko-KR" dirty="0"/>
              <a:t>, </a:t>
            </a:r>
            <a:r>
              <a:rPr lang="ko-KR" altLang="en-US" dirty="0" err="1"/>
              <a:t>엠베서더</a:t>
            </a:r>
            <a:r>
              <a:rPr lang="en-US" altLang="ko-KR" dirty="0"/>
              <a:t>, </a:t>
            </a:r>
            <a:r>
              <a:rPr lang="ko-KR" altLang="en-US" dirty="0"/>
              <a:t>조선호텔</a:t>
            </a:r>
            <a:r>
              <a:rPr lang="en-US" altLang="ko-KR" dirty="0"/>
              <a:t>, </a:t>
            </a:r>
            <a:r>
              <a:rPr lang="ko-KR" altLang="en-US" dirty="0"/>
              <a:t>신라호텔</a:t>
            </a:r>
            <a:r>
              <a:rPr lang="en-US" altLang="ko-KR" dirty="0"/>
              <a:t>, </a:t>
            </a:r>
            <a:r>
              <a:rPr lang="ko-KR" altLang="en-US" dirty="0"/>
              <a:t>롯데시티호텔을 조사하였습니다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조사한 결과 메인 화면에서 날짜와 인원을 선택하여 예약 가능한 객실을 검색합니다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객실 검색 결과 객실 이미지와 객실정보</a:t>
            </a:r>
            <a:r>
              <a:rPr lang="en-US" altLang="ko-KR" dirty="0"/>
              <a:t>, </a:t>
            </a:r>
            <a:r>
              <a:rPr lang="ko-KR" altLang="en-US" dirty="0"/>
              <a:t>객실의 가격을 보여주고 예약하기를 누르면 예약 창으로 넘어갑니다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2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 페이지에서 요청사항과 예약자의 이름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이메일을 입력 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예약을 각각 프론트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백오피스</a:t>
            </a:r>
            <a:r>
              <a:rPr lang="en-US" altLang="ko-KR" dirty="0"/>
              <a:t>, POS </a:t>
            </a:r>
            <a:r>
              <a:rPr lang="ko-KR" altLang="en-US" dirty="0"/>
              <a:t>파트로 나눠서 관리하자는 팀원의 의견도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일단 기본적인 것들을 완성한 후에 추가하는 것으로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계획할 때 테이블은 각각 회원</a:t>
            </a:r>
            <a:r>
              <a:rPr lang="en-US" altLang="ko-KR" dirty="0"/>
              <a:t>, </a:t>
            </a:r>
            <a:r>
              <a:rPr lang="ko-KR" altLang="en-US" dirty="0"/>
              <a:t>객실</a:t>
            </a:r>
            <a:r>
              <a:rPr lang="en-US" altLang="ko-KR" dirty="0"/>
              <a:t>, </a:t>
            </a: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직원</a:t>
            </a:r>
            <a:r>
              <a:rPr lang="en-US" altLang="ko-KR" dirty="0"/>
              <a:t>, </a:t>
            </a:r>
            <a:r>
              <a:rPr lang="ko-KR" altLang="en-US" dirty="0"/>
              <a:t>식사</a:t>
            </a:r>
            <a:r>
              <a:rPr lang="en-US" altLang="ko-KR" dirty="0"/>
              <a:t>, </a:t>
            </a:r>
            <a:r>
              <a:rPr lang="ko-KR" altLang="en-US" dirty="0"/>
              <a:t>문의내역</a:t>
            </a:r>
            <a:r>
              <a:rPr lang="en-US" altLang="ko-KR" dirty="0"/>
              <a:t>, </a:t>
            </a:r>
            <a:r>
              <a:rPr lang="ko-KR" altLang="en-US" dirty="0"/>
              <a:t>물품관리 테이블로 구상하였습니다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이용하여 테이블 계획한 것이 다음 슬라이드입니다</a:t>
            </a:r>
            <a:r>
              <a:rPr lang="en-US" altLang="ko-KR" dirty="0"/>
              <a:t>.(</a:t>
            </a:r>
            <a:r>
              <a:rPr lang="ko-KR" altLang="en-US" dirty="0"/>
              <a:t>다음 화면에서 또 자세히 설명할 것이므로 여기서는 자세히 설명 안 해도 되지않을까요</a:t>
            </a:r>
            <a:r>
              <a:rPr lang="en-US" altLang="ko-KR" dirty="0"/>
              <a:t>?)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23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나이는 생년월일에서 유도된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2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식당 스키마에서 고민한 부분과 배달의 민족의 스키마를 참고한 것도 말씀해주세요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4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식당 스키마에서 고민한 부분과 배달의 민족의 스키마를 참고한 것도 말씀해주세요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D694E-EC91-439D-AB87-81577513A28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72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F0CEF-1BBC-4B09-B82E-36D27C50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C60A57-E63B-4A9B-8D64-5E32E1CC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C0CFA-4426-4875-AD90-00A18DB0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C4FB9-A268-4D31-A210-E1B7BBB9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A59B0-FCD7-4691-9D17-679A44F6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3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BE733-E9EF-44C1-B784-1111006E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83FD2-3103-4E55-9DC6-38016DEB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BF86-2610-4526-89B9-DD8549E3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6A232-3474-4A03-B858-A6D04FFF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3B20E-3A2F-4E13-9363-3139B0B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4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FA1E6-F5D1-4B6E-8320-9EF7A4F15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D3B35-8F13-412E-A082-2FBA4933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CB264-26FB-4DF4-A467-EE69517A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E175D-E7CA-49F0-BA08-4BAB33BC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FFE60-2DDB-49D7-911D-B39741F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9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6137-C00F-4C25-B52D-EC8358BD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83B1B-AEC2-453F-9BB9-FCB944FC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54879-BE4B-4739-A56A-8C1D04A6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EBAE1-C7A7-4CE0-8372-B148CBFD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80480-289F-4F1D-9B48-C992418C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5686-0B9F-4020-B749-EBAAE7EB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05F5A-898F-4B66-B571-F42BB556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D4AEE-8FEF-46EE-A2EC-F6E73E25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3AA2-30C7-49F2-8473-1D2D7351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F862D-2689-4375-A600-65758341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01887-F068-4952-AA23-C6D6E5C7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FCEC0-5DFC-47CF-94C0-494AA4FF3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382BF-6177-40DC-9864-FD79D08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3FE8D-1ECE-4775-84CD-B81BD9AA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60ED6-4E74-44AD-84D4-C53D3036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A2151-F15F-4964-BF97-649DD933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9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2F787-DCB3-4D83-8C6B-64520303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551CB-19D9-48FF-83E4-A95A86A1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4D2D7-2E75-4503-96A2-95A6AF99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A62AE-8DA9-4E6C-B3FF-F7E93489E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F4032-4A32-4FFD-9553-6D4CBA3C2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0F6D14-E119-42C9-A2B1-1C7C9734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60CCB3-A2C0-438E-A34E-F4D3EEE2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87C8C-1B64-47EF-A350-D320FE6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68FF3-8AC3-4734-8526-8264E984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5F574F-B579-4101-985B-1395040D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437016-01C0-4AAD-A8DC-D03229B6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0BC50D-8029-4756-AE98-7CB60061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7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987CF-A426-4D19-965B-1C33F06C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31521E-15E5-4A3A-B880-6083958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38632-E342-4E1B-8C71-2122F864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2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6ADE-7DC8-4C3C-A796-9AD52DF3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A19F1-0790-4D8B-A931-23E1FCA1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39D90-43A4-4990-AE6F-00E72F78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918AC-CC07-4C75-8436-D9C920F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EEA3A-E2A4-4246-9906-2AF91C82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D1659-F3AA-48E7-91FA-782AB78D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02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7BD5-416C-4713-96D9-C4A01A4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668A6B-468E-4B27-9AFE-34B5185B0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DCB9A-35FE-4F63-B6D0-C06B1CEF3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FAC2F-A438-4684-A047-05B58D0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D24DA-4E17-402E-9C5F-BD22FEBF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E6EEA-1686-42D5-A198-2700D5F3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8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1220DD-B89F-4B9E-9A16-E627736F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D195D-EEAC-4A38-A2C7-74427081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5EB2A-4F9E-4A12-8AFE-4751CCC4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0790-D904-482E-AC2B-67C0681F7746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7929B-F0FE-4FAC-8C25-0F647D8EE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B4041-3C07-4413-819D-D7EB7007F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18A9-574B-4222-A14D-573D2ACCD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0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906FC2-D85D-4F8B-B0C3-F1168E07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7" b="96803" l="1008" r="98185">
                        <a14:foregroundMark x1="99395" y1="99467" x2="16835" y2="93783"/>
                        <a14:foregroundMark x1="16835" y1="93783" x2="10685" y2="84902"/>
                        <a14:foregroundMark x1="10685" y1="84902" x2="9577" y2="70160"/>
                        <a14:foregroundMark x1="12615" y1="35274" x2="12903" y2="31972"/>
                        <a14:foregroundMark x1="9577" y1="70160" x2="12469" y2="36959"/>
                        <a14:foregroundMark x1="12903" y1="31972" x2="12709" y2="31864"/>
                        <a14:foregroundMark x1="494" y1="38711" x2="101" y2="39787"/>
                        <a14:foregroundMark x1="4416" y1="27959" x2="4111" y2="28796"/>
                        <a14:foregroundMark x1="1379" y1="43977" x2="4435" y2="53996"/>
                        <a14:foregroundMark x1="101" y1="39787" x2="1297" y2="43708"/>
                        <a14:foregroundMark x1="4435" y1="53996" x2="17742" y2="53996"/>
                        <a14:foregroundMark x1="17742" y1="53996" x2="38508" y2="26643"/>
                        <a14:foregroundMark x1="38508" y1="26643" x2="40566" y2="20743"/>
                        <a14:foregroundMark x1="24815" y1="24652" x2="21573" y2="50089"/>
                        <a14:foregroundMark x1="21573" y1="50089" x2="38004" y2="77442"/>
                        <a14:foregroundMark x1="38004" y1="77442" x2="92238" y2="63766"/>
                        <a14:foregroundMark x1="92238" y1="63766" x2="78629" y2="32682"/>
                        <a14:foregroundMark x1="78629" y1="32682" x2="62198" y2="60924"/>
                        <a14:foregroundMark x1="62198" y1="60924" x2="67137" y2="73179"/>
                        <a14:foregroundMark x1="67137" y1="73179" x2="91532" y2="71048"/>
                        <a14:foregroundMark x1="91532" y1="71048" x2="66431" y2="23268"/>
                        <a14:foregroundMark x1="66431" y1="23268" x2="50302" y2="82416"/>
                        <a14:foregroundMark x1="50302" y1="82416" x2="49093" y2="98757"/>
                        <a14:foregroundMark x1="49093" y1="98757" x2="93044" y2="96803"/>
                        <a14:foregroundMark x1="93044" y1="96803" x2="85282" y2="30018"/>
                        <a14:foregroundMark x1="85282" y1="30018" x2="49597" y2="33748"/>
                        <a14:foregroundMark x1="49597" y1="33748" x2="37399" y2="50977"/>
                        <a14:foregroundMark x1="37399" y1="50977" x2="37399" y2="50977"/>
                        <a14:foregroundMark x1="7661" y1="55417" x2="806" y2="61101"/>
                        <a14:foregroundMark x1="806" y1="61101" x2="605" y2="96092"/>
                        <a14:foregroundMark x1="605" y1="96092" x2="13710" y2="98757"/>
                        <a14:foregroundMark x1="13710" y1="98757" x2="15423" y2="87922"/>
                        <a14:foregroundMark x1="15423" y1="87922" x2="8871" y2="62345"/>
                        <a14:foregroundMark x1="8871" y1="62345" x2="4335" y2="59147"/>
                        <a14:foregroundMark x1="46169" y1="43339" x2="37702" y2="44938"/>
                        <a14:foregroundMark x1="37702" y1="44938" x2="33165" y2="39254"/>
                        <a14:foregroundMark x1="33165" y1="39254" x2="40524" y2="29663"/>
                        <a14:foregroundMark x1="40524" y1="29663" x2="47581" y2="32504"/>
                        <a14:foregroundMark x1="47581" y1="32504" x2="47681" y2="42274"/>
                        <a14:foregroundMark x1="47681" y1="42274" x2="45968" y2="45471"/>
                        <a14:foregroundMark x1="99597" y1="96803" x2="94153" y2="91652"/>
                        <a14:foregroundMark x1="94153" y1="91652" x2="88206" y2="96448"/>
                        <a14:foregroundMark x1="88206" y1="96448" x2="98286" y2="93961"/>
                        <a14:foregroundMark x1="98286" y1="93961" x2="92742" y2="93606"/>
                        <a14:foregroundMark x1="4940" y1="92895" x2="9980" y2="98934"/>
                        <a14:foregroundMark x1="9980" y1="98934" x2="11694" y2="89165"/>
                        <a14:foregroundMark x1="11694" y1="89165" x2="3327" y2="85790"/>
                        <a14:foregroundMark x1="3327" y1="85790" x2="1008" y2="86679"/>
                        <a14:foregroundMark x1="10181" y1="38899" x2="9879" y2="52043"/>
                        <a14:foregroundMark x1="90726" y1="53108" x2="88810" y2="43517"/>
                        <a14:foregroundMark x1="88810" y1="43517" x2="91028" y2="52575"/>
                        <a14:foregroundMark x1="91028" y1="52575" x2="89012" y2="55417"/>
                        <a14:backgroundMark x1="46875" y1="15098" x2="18246" y2="22202"/>
                        <a14:backgroundMark x1="18246" y1="22202" x2="23992" y2="4618"/>
                        <a14:backgroundMark x1="23992" y1="4618" x2="49194" y2="1776"/>
                        <a14:backgroundMark x1="49194" y1="1776" x2="43952" y2="11190"/>
                        <a14:backgroundMark x1="43952" y1="11190" x2="37802" y2="16696"/>
                        <a14:backgroundMark x1="35585" y1="20782" x2="29435" y2="20071"/>
                        <a14:backgroundMark x1="29435" y1="20071" x2="31149" y2="8881"/>
                        <a14:backgroundMark x1="31149" y1="8881" x2="37500" y2="5151"/>
                        <a14:backgroundMark x1="37500" y1="5151" x2="41230" y2="13321"/>
                        <a14:backgroundMark x1="41230" y1="13321" x2="39617" y2="15808"/>
                        <a14:backgroundMark x1="33871" y1="17762" x2="27520" y2="14565"/>
                        <a14:backgroundMark x1="27520" y1="14565" x2="32964" y2="4618"/>
                        <a14:backgroundMark x1="32964" y1="4618" x2="38508" y2="7993"/>
                        <a14:backgroundMark x1="38508" y1="7993" x2="34980" y2="17229"/>
                        <a14:backgroundMark x1="34980" y1="17229" x2="29536" y2="23091"/>
                        <a14:backgroundMark x1="29536" y1="23091" x2="28024" y2="23623"/>
                        <a14:backgroundMark x1="38810" y1="14920" x2="32258" y2="19538"/>
                        <a14:backgroundMark x1="32258" y1="19538" x2="30141" y2="9947"/>
                        <a14:backgroundMark x1="30141" y1="9947" x2="36492" y2="9769"/>
                        <a14:backgroundMark x1="36492" y1="9769" x2="36190" y2="19005"/>
                        <a14:backgroundMark x1="32560" y1="12966" x2="31754" y2="13677"/>
                        <a14:backgroundMark x1="11694" y1="33037" x2="6048" y2="34991"/>
                        <a14:backgroundMark x1="6048" y1="34991" x2="9073" y2="25933"/>
                        <a14:backgroundMark x1="9073" y1="25933" x2="9980" y2="34281"/>
                        <a14:backgroundMark x1="4940" y1="30728" x2="2218" y2="40142"/>
                        <a14:backgroundMark x1="2218" y1="40142" x2="6653" y2="34458"/>
                        <a14:backgroundMark x1="6653" y1="34458" x2="2218" y2="29663"/>
                        <a14:backgroundMark x1="9677" y1="31616" x2="10282" y2="31972"/>
                        <a14:backgroundMark x1="9073" y1="24334" x2="14012" y2="29485"/>
                        <a14:backgroundMark x1="14012" y1="29485" x2="8972" y2="24156"/>
                        <a14:backgroundMark x1="8972" y1="24156" x2="13810" y2="27709"/>
                        <a14:backgroundMark x1="8367" y1="30728" x2="4839" y2="22735"/>
                        <a14:backgroundMark x1="4839" y1="22735" x2="9274" y2="29307"/>
                        <a14:backgroundMark x1="9274" y1="29307" x2="6754" y2="33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70" y="1933079"/>
            <a:ext cx="8677658" cy="4924921"/>
          </a:xfrm>
          <a:prstGeom prst="rect">
            <a:avLst/>
          </a:prstGeom>
        </p:spPr>
      </p:pic>
      <p:sp>
        <p:nvSpPr>
          <p:cNvPr id="9" name="순서도: 다른 페이지 연결선 8">
            <a:extLst>
              <a:ext uri="{FF2B5EF4-FFF2-40B4-BE49-F238E27FC236}">
                <a16:creationId xmlns:a16="http://schemas.microsoft.com/office/drawing/2014/main" id="{5FA61E97-CEF8-42A8-9F48-82A6FFCFA856}"/>
              </a:ext>
            </a:extLst>
          </p:cNvPr>
          <p:cNvSpPr/>
          <p:nvPr/>
        </p:nvSpPr>
        <p:spPr>
          <a:xfrm>
            <a:off x="1002850" y="1881571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HOTEL INFORMATION </a:t>
            </a:r>
          </a:p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SYSTEM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11" name="순서도: 다른 페이지 연결선 10">
            <a:extLst>
              <a:ext uri="{FF2B5EF4-FFF2-40B4-BE49-F238E27FC236}">
                <a16:creationId xmlns:a16="http://schemas.microsoft.com/office/drawing/2014/main" id="{E048D221-CF6C-4F26-BFD7-16ED3CDB35E1}"/>
              </a:ext>
            </a:extLst>
          </p:cNvPr>
          <p:cNvSpPr/>
          <p:nvPr/>
        </p:nvSpPr>
        <p:spPr>
          <a:xfrm>
            <a:off x="891091" y="2916905"/>
            <a:ext cx="10409816" cy="2315495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DB</a:t>
            </a:r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다이렉트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ject 2">
            <a:extLst>
              <a:ext uri="{FF2B5EF4-FFF2-40B4-BE49-F238E27FC236}">
                <a16:creationId xmlns:a16="http://schemas.microsoft.com/office/drawing/2014/main" id="{0A0DEDF8-7E14-4AD9-BF92-50572523C9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579" y="2991981"/>
            <a:ext cx="11474842" cy="36409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호텔 조사</a:t>
            </a: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748CB2F8-410F-4446-B3E8-2AA9BF6D4010}"/>
              </a:ext>
            </a:extLst>
          </p:cNvPr>
          <p:cNvGrpSpPr/>
          <p:nvPr/>
        </p:nvGrpSpPr>
        <p:grpSpPr>
          <a:xfrm>
            <a:off x="3108476" y="2378608"/>
            <a:ext cx="7141765" cy="3724423"/>
            <a:chOff x="2013159" y="1875971"/>
            <a:chExt cx="7823627" cy="4203343"/>
          </a:xfrm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E9F70E71-C30C-45CD-AEB9-13E267F12C6B}"/>
                </a:ext>
              </a:extLst>
            </p:cNvPr>
            <p:cNvSpPr/>
            <p:nvPr/>
          </p:nvSpPr>
          <p:spPr>
            <a:xfrm>
              <a:off x="2157983" y="2883407"/>
              <a:ext cx="841375" cy="426720"/>
            </a:xfrm>
            <a:custGeom>
              <a:avLst/>
              <a:gdLst/>
              <a:ahLst/>
              <a:cxnLst/>
              <a:rect l="l" t="t" r="r" b="b"/>
              <a:pathLst>
                <a:path w="841375" h="426720">
                  <a:moveTo>
                    <a:pt x="841247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841247" y="426720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FFF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id="{D24EE3B0-0998-4DE0-8D3E-44A33BD735A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3159" y="1875971"/>
              <a:ext cx="7823627" cy="420334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6" name="object 3">
            <a:extLst>
              <a:ext uri="{FF2B5EF4-FFF2-40B4-BE49-F238E27FC236}">
                <a16:creationId xmlns:a16="http://schemas.microsoft.com/office/drawing/2014/main" id="{DD8E1D0D-9C84-4388-AE9F-B68F8C12BC68}"/>
              </a:ext>
            </a:extLst>
          </p:cNvPr>
          <p:cNvGrpSpPr/>
          <p:nvPr/>
        </p:nvGrpSpPr>
        <p:grpSpPr>
          <a:xfrm>
            <a:off x="3436163" y="811683"/>
            <a:ext cx="7141845" cy="2799186"/>
            <a:chOff x="952573" y="2115311"/>
            <a:chExt cx="10219690" cy="3612515"/>
          </a:xfrm>
        </p:grpSpPr>
        <p:pic>
          <p:nvPicPr>
            <p:cNvPr id="27" name="object 4">
              <a:extLst>
                <a:ext uri="{FF2B5EF4-FFF2-40B4-BE49-F238E27FC236}">
                  <a16:creationId xmlns:a16="http://schemas.microsoft.com/office/drawing/2014/main" id="{43CE7BAF-9ECA-4A8D-ABFD-D1D58E1D093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73" y="2115311"/>
              <a:ext cx="10219575" cy="34976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F5FB5190-1A62-477C-BE0E-6AA8CC3A0A96}"/>
                </a:ext>
              </a:extLst>
            </p:cNvPr>
            <p:cNvSpPr/>
            <p:nvPr/>
          </p:nvSpPr>
          <p:spPr>
            <a:xfrm>
              <a:off x="10003536" y="4002023"/>
              <a:ext cx="1000125" cy="1719580"/>
            </a:xfrm>
            <a:custGeom>
              <a:avLst/>
              <a:gdLst/>
              <a:ahLst/>
              <a:cxnLst/>
              <a:rect l="l" t="t" r="r" b="b"/>
              <a:pathLst>
                <a:path w="1000125" h="1719579">
                  <a:moveTo>
                    <a:pt x="999744" y="0"/>
                  </a:moveTo>
                  <a:lnTo>
                    <a:pt x="0" y="0"/>
                  </a:lnTo>
                  <a:lnTo>
                    <a:pt x="0" y="1719072"/>
                  </a:lnTo>
                  <a:lnTo>
                    <a:pt x="999744" y="1719072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FFFF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4F48B92A-349B-4FC5-B1D5-66A1CCAC979B}"/>
                </a:ext>
              </a:extLst>
            </p:cNvPr>
            <p:cNvSpPr/>
            <p:nvPr/>
          </p:nvSpPr>
          <p:spPr>
            <a:xfrm>
              <a:off x="10003536" y="4002023"/>
              <a:ext cx="1000125" cy="1719580"/>
            </a:xfrm>
            <a:custGeom>
              <a:avLst/>
              <a:gdLst/>
              <a:ahLst/>
              <a:cxnLst/>
              <a:rect l="l" t="t" r="r" b="b"/>
              <a:pathLst>
                <a:path w="1000125" h="1719579">
                  <a:moveTo>
                    <a:pt x="0" y="1719072"/>
                  </a:moveTo>
                  <a:lnTo>
                    <a:pt x="999744" y="1719072"/>
                  </a:lnTo>
                  <a:lnTo>
                    <a:pt x="999744" y="0"/>
                  </a:lnTo>
                  <a:lnTo>
                    <a:pt x="0" y="0"/>
                  </a:lnTo>
                  <a:lnTo>
                    <a:pt x="0" y="1719072"/>
                  </a:lnTo>
                  <a:close/>
                </a:path>
              </a:pathLst>
            </a:custGeom>
            <a:ln w="12700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2">
            <a:extLst>
              <a:ext uri="{FF2B5EF4-FFF2-40B4-BE49-F238E27FC236}">
                <a16:creationId xmlns:a16="http://schemas.microsoft.com/office/drawing/2014/main" id="{990C51CF-FE75-4EEB-B1C4-98F02140138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86049" y="852191"/>
            <a:ext cx="3128384" cy="2400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1315EE9-11BE-47F7-B35B-DDFCA6C45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2435" y="3068099"/>
            <a:ext cx="2510986" cy="3379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2747DC8E-6085-4378-B6BC-64BF84A236D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5689" y="889225"/>
            <a:ext cx="2992139" cy="4682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355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호텔 조사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083EF-C71F-4170-A03D-9455BC9DD0D7}"/>
              </a:ext>
            </a:extLst>
          </p:cNvPr>
          <p:cNvSpPr txBox="1"/>
          <p:nvPr/>
        </p:nvSpPr>
        <p:spPr>
          <a:xfrm flipH="1">
            <a:off x="581491" y="991593"/>
            <a:ext cx="92852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타 호텔 사이트 분석을 통해 필요한 기능 탐색 </a:t>
            </a:r>
            <a:endParaRPr lang="en-US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숙박일</a:t>
            </a:r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숙박기간</a:t>
            </a:r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인원을 선택하여 객실 검색</a:t>
            </a:r>
            <a:endParaRPr lang="en-US" altLang="ko-KR" sz="17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213748-1B62-4583-AF74-F2BECF93F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36" t="27068" r="2118" b="14925"/>
          <a:stretch/>
        </p:blipFill>
        <p:spPr>
          <a:xfrm>
            <a:off x="856747" y="2028543"/>
            <a:ext cx="5110788" cy="636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F589C1-EABF-4B35-A4C7-800E936DC57D}"/>
              </a:ext>
            </a:extLst>
          </p:cNvPr>
          <p:cNvSpPr txBox="1"/>
          <p:nvPr/>
        </p:nvSpPr>
        <p:spPr>
          <a:xfrm flipH="1">
            <a:off x="581491" y="2909538"/>
            <a:ext cx="92852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검색 결과 객실 이미지와 가격 표시</a:t>
            </a:r>
            <a:endParaRPr lang="en-US" altLang="ko-KR" sz="17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624859-E3EF-4898-9F73-279E50C83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" b="26881"/>
          <a:stretch/>
        </p:blipFill>
        <p:spPr>
          <a:xfrm>
            <a:off x="856747" y="3309648"/>
            <a:ext cx="6058403" cy="32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02.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호텔 조사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083EF-C71F-4170-A03D-9455BC9DD0D7}"/>
              </a:ext>
            </a:extLst>
          </p:cNvPr>
          <p:cNvSpPr txBox="1"/>
          <p:nvPr/>
        </p:nvSpPr>
        <p:spPr>
          <a:xfrm flipH="1">
            <a:off x="581491" y="991593"/>
            <a:ext cx="9285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타 호텔 사이트 분석을 통해 필요한 기능 탐색 </a:t>
            </a:r>
            <a:endParaRPr lang="en-US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예약 페이지에서 요청사항</a:t>
            </a:r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이름</a:t>
            </a:r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연락처</a:t>
            </a:r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생일</a:t>
            </a:r>
            <a:r>
              <a:rPr lang="en-US" altLang="ko-KR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17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이메일 입력 받음</a:t>
            </a:r>
            <a:endParaRPr lang="en-US" altLang="ko-KR" sz="17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5BFC071-0404-43FB-A123-191D8CEBD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9"/>
          <a:stretch/>
        </p:blipFill>
        <p:spPr>
          <a:xfrm>
            <a:off x="946173" y="2014073"/>
            <a:ext cx="7478010" cy="39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7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3.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요구 사항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8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03.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요구 사항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3AE65-E6C7-47F7-9766-8F8DA640EDFD}"/>
              </a:ext>
            </a:extLst>
          </p:cNvPr>
          <p:cNvSpPr txBox="1"/>
          <p:nvPr/>
        </p:nvSpPr>
        <p:spPr>
          <a:xfrm>
            <a:off x="399269" y="1171520"/>
            <a:ext cx="1139631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 회원으로 가입하려면 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비밀번호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생년월일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전화번호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이메일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주소를 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호텔은 객실에 대해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방 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객실에 대한 정보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 타입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최대 수용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인원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 요금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내 물품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크기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담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당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 뷰를 저장하고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회원이 객실을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예약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할 때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체크인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체크아웃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숙박인원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방 호수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요구사항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 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호텔은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대해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직원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 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 생년월일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성별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입사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직급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급여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담당 객실을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저장하고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회원이 객실을 예약하는데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같은 날 한 방에는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한 명만 예약할 수 있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(1:1)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6.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 예약자는 여러 방을 예약할 수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(1:N)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7.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호텔은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대해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 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종류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양식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..),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음식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수량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재료비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저장하고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8.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식사를 주문할 때는 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 시간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수량을 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9.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문의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사항에 글을 쓸 때는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등록일시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내용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비밀번호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10.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직원은 여러 객실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담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당하고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(1:N)  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33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D3AE65-E6C7-47F7-9766-8F8DA640EDFD}"/>
              </a:ext>
            </a:extLst>
          </p:cNvPr>
          <p:cNvSpPr txBox="1"/>
          <p:nvPr/>
        </p:nvSpPr>
        <p:spPr>
          <a:xfrm>
            <a:off x="397844" y="1173051"/>
            <a:ext cx="1139631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 회원으로 가입하려면 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비밀번호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생년월일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전화번호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이메일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주소를 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호텔은 객실에 대해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방 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객실에 대한 정보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 타입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최대 수용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인원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 요금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내 물품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크기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담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당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 뷰를 저장하고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회원이 객실을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예약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 할 때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체크인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체크아웃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숙박인원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방 호수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요구사항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 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호텔은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대해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직원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 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 생년월일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성별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입사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직급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급여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담당 객실을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저장하고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5.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회원이 객실을 예약하는데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같은 날 한 방에는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한 명만 예약할 수 있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(1:1)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6.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 예약자는 여러 방을 예약할 수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(1:N)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7.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호텔은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대해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 코드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종류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양식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..),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음식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수량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재료비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저장하고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8.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식사를 주문할 때는 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식사 시간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수량을 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9.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문의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사항에 글을 쓸 때는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회원 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ID,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제목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등록일시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내용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비밀번호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입력해야 한다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ko-KR" sz="2000" dirty="0">
              <a:solidFill>
                <a:srgbClr val="FF000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10. 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직원은 여러 객실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을</a:t>
            </a:r>
            <a:r>
              <a:rPr lang="ko-KR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담당</a:t>
            </a:r>
            <a:r>
              <a:rPr lang="ko-KR" altLang="en-US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하고 있다</a:t>
            </a:r>
            <a:r>
              <a:rPr lang="en-US" altLang="ko-KR" sz="2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(1:N)  </a:t>
            </a:r>
            <a:endParaRPr lang="ko-KR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3FE8CC9E-5952-4120-B7E2-7BB743FD48B2}"/>
              </a:ext>
            </a:extLst>
          </p:cNvPr>
          <p:cNvSpPr/>
          <p:nvPr/>
        </p:nvSpPr>
        <p:spPr>
          <a:xfrm>
            <a:off x="2054232" y="3477308"/>
            <a:ext cx="725931" cy="391526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7CA0A2-E523-4E32-A781-1F0DC27BA72C}"/>
              </a:ext>
            </a:extLst>
          </p:cNvPr>
          <p:cNvSpPr/>
          <p:nvPr/>
        </p:nvSpPr>
        <p:spPr>
          <a:xfrm>
            <a:off x="1459282" y="1744409"/>
            <a:ext cx="533400" cy="358962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703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03.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요구 사항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개체와 속성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개체 관의 관계 추출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9FD63E-28E1-4F1A-9726-D31D07F57A40}"/>
              </a:ext>
            </a:extLst>
          </p:cNvPr>
          <p:cNvSpPr/>
          <p:nvPr/>
        </p:nvSpPr>
        <p:spPr>
          <a:xfrm>
            <a:off x="1220382" y="1279249"/>
            <a:ext cx="533400" cy="358962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B69A8D-9782-43CB-89DF-FD27E5F8F83C}"/>
              </a:ext>
            </a:extLst>
          </p:cNvPr>
          <p:cNvSpPr/>
          <p:nvPr/>
        </p:nvSpPr>
        <p:spPr>
          <a:xfrm>
            <a:off x="1432374" y="3155230"/>
            <a:ext cx="533400" cy="358962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0F87AF-357E-413A-8CC1-E1FF31E5780A}"/>
              </a:ext>
            </a:extLst>
          </p:cNvPr>
          <p:cNvSpPr/>
          <p:nvPr/>
        </p:nvSpPr>
        <p:spPr>
          <a:xfrm>
            <a:off x="1449271" y="4464604"/>
            <a:ext cx="533400" cy="358962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987DB3-F3EE-4112-8DED-86B6A8832F46}"/>
              </a:ext>
            </a:extLst>
          </p:cNvPr>
          <p:cNvSpPr/>
          <p:nvPr/>
        </p:nvSpPr>
        <p:spPr>
          <a:xfrm>
            <a:off x="744330" y="5375166"/>
            <a:ext cx="952104" cy="358962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CFC39DE-B044-4D13-A829-5C9A33A8E8DB}"/>
              </a:ext>
            </a:extLst>
          </p:cNvPr>
          <p:cNvSpPr/>
          <p:nvPr/>
        </p:nvSpPr>
        <p:spPr>
          <a:xfrm>
            <a:off x="3327477" y="1267948"/>
            <a:ext cx="762000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DCEDFC3-1E52-4FAD-9A8F-AF1D11647BC6}"/>
              </a:ext>
            </a:extLst>
          </p:cNvPr>
          <p:cNvSpPr/>
          <p:nvPr/>
        </p:nvSpPr>
        <p:spPr>
          <a:xfrm>
            <a:off x="4216497" y="1254906"/>
            <a:ext cx="914398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55B64C-C626-44AA-A1E4-17FC1752264F}"/>
              </a:ext>
            </a:extLst>
          </p:cNvPr>
          <p:cNvSpPr/>
          <p:nvPr/>
        </p:nvSpPr>
        <p:spPr>
          <a:xfrm>
            <a:off x="5182160" y="1267948"/>
            <a:ext cx="999066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22230C4-A2BC-4FC1-ABF8-06A46C4AA074}"/>
              </a:ext>
            </a:extLst>
          </p:cNvPr>
          <p:cNvSpPr/>
          <p:nvPr/>
        </p:nvSpPr>
        <p:spPr>
          <a:xfrm>
            <a:off x="6288379" y="1267948"/>
            <a:ext cx="914398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C3BAB2-B1E2-4CA2-AAFA-E9BB106CF26C}"/>
              </a:ext>
            </a:extLst>
          </p:cNvPr>
          <p:cNvSpPr/>
          <p:nvPr/>
        </p:nvSpPr>
        <p:spPr>
          <a:xfrm>
            <a:off x="7272277" y="1267948"/>
            <a:ext cx="914398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0F99D69-998E-4664-8260-8FD58B798210}"/>
              </a:ext>
            </a:extLst>
          </p:cNvPr>
          <p:cNvSpPr/>
          <p:nvPr/>
        </p:nvSpPr>
        <p:spPr>
          <a:xfrm>
            <a:off x="8311834" y="1254818"/>
            <a:ext cx="660478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EA554D4-5040-403F-BFCB-4A50468BAFA7}"/>
              </a:ext>
            </a:extLst>
          </p:cNvPr>
          <p:cNvSpPr/>
          <p:nvPr/>
        </p:nvSpPr>
        <p:spPr>
          <a:xfrm>
            <a:off x="9007887" y="1254818"/>
            <a:ext cx="541849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286DA18-26B0-4FCC-9C55-B80F27FE2A3B}"/>
              </a:ext>
            </a:extLst>
          </p:cNvPr>
          <p:cNvSpPr/>
          <p:nvPr/>
        </p:nvSpPr>
        <p:spPr>
          <a:xfrm>
            <a:off x="2659892" y="1724383"/>
            <a:ext cx="837855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EB5471-CA2A-46F2-ADB1-FE5853325B11}"/>
              </a:ext>
            </a:extLst>
          </p:cNvPr>
          <p:cNvSpPr/>
          <p:nvPr/>
        </p:nvSpPr>
        <p:spPr>
          <a:xfrm>
            <a:off x="3550091" y="1724383"/>
            <a:ext cx="1784703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381B747-8621-47E4-846F-5651FFCCB31B}"/>
              </a:ext>
            </a:extLst>
          </p:cNvPr>
          <p:cNvSpPr/>
          <p:nvPr/>
        </p:nvSpPr>
        <p:spPr>
          <a:xfrm>
            <a:off x="5354750" y="1724383"/>
            <a:ext cx="995203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8EAED8-2CAD-4E13-8144-80F4DE1A13E6}"/>
              </a:ext>
            </a:extLst>
          </p:cNvPr>
          <p:cNvSpPr/>
          <p:nvPr/>
        </p:nvSpPr>
        <p:spPr>
          <a:xfrm>
            <a:off x="6417050" y="1724383"/>
            <a:ext cx="1512151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0C16C0-7AAC-4CB1-8A1F-02A53E1C75E5}"/>
              </a:ext>
            </a:extLst>
          </p:cNvPr>
          <p:cNvSpPr/>
          <p:nvPr/>
        </p:nvSpPr>
        <p:spPr>
          <a:xfrm>
            <a:off x="7964406" y="1726581"/>
            <a:ext cx="995203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E08B52-EA0B-4A76-9E05-649DDD02B546}"/>
              </a:ext>
            </a:extLst>
          </p:cNvPr>
          <p:cNvSpPr/>
          <p:nvPr/>
        </p:nvSpPr>
        <p:spPr>
          <a:xfrm>
            <a:off x="9085723" y="1724383"/>
            <a:ext cx="1275264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C1EBEEE-F6AA-44D9-A0B1-E68A12C06006}"/>
              </a:ext>
            </a:extLst>
          </p:cNvPr>
          <p:cNvSpPr/>
          <p:nvPr/>
        </p:nvSpPr>
        <p:spPr>
          <a:xfrm>
            <a:off x="10393010" y="1720691"/>
            <a:ext cx="847203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51AC79A-3759-4779-B46A-7F10DB4F8075}"/>
              </a:ext>
            </a:extLst>
          </p:cNvPr>
          <p:cNvSpPr/>
          <p:nvPr/>
        </p:nvSpPr>
        <p:spPr>
          <a:xfrm>
            <a:off x="679501" y="2179140"/>
            <a:ext cx="1512151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449931B-E9B2-4A80-B3A8-E10819A92F1B}"/>
              </a:ext>
            </a:extLst>
          </p:cNvPr>
          <p:cNvSpPr/>
          <p:nvPr/>
        </p:nvSpPr>
        <p:spPr>
          <a:xfrm>
            <a:off x="2248774" y="2178521"/>
            <a:ext cx="803562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33DD36-A517-4569-81C2-45D6FD9F78EC}"/>
              </a:ext>
            </a:extLst>
          </p:cNvPr>
          <p:cNvSpPr/>
          <p:nvPr/>
        </p:nvSpPr>
        <p:spPr>
          <a:xfrm>
            <a:off x="2636678" y="3078671"/>
            <a:ext cx="1067566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71CC316-930A-49D3-84A5-2C3DA92FB12B}"/>
              </a:ext>
            </a:extLst>
          </p:cNvPr>
          <p:cNvSpPr/>
          <p:nvPr/>
        </p:nvSpPr>
        <p:spPr>
          <a:xfrm>
            <a:off x="3714775" y="3074221"/>
            <a:ext cx="1067566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E6D3655-F317-4D82-9E35-4D640F08E915}"/>
              </a:ext>
            </a:extLst>
          </p:cNvPr>
          <p:cNvSpPr/>
          <p:nvPr/>
        </p:nvSpPr>
        <p:spPr>
          <a:xfrm>
            <a:off x="4811231" y="3084630"/>
            <a:ext cx="1472964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3CE487-7705-4F23-8FC2-5A6A5939A63A}"/>
              </a:ext>
            </a:extLst>
          </p:cNvPr>
          <p:cNvSpPr/>
          <p:nvPr/>
        </p:nvSpPr>
        <p:spPr>
          <a:xfrm>
            <a:off x="6358814" y="3123922"/>
            <a:ext cx="459627" cy="361147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AE162C-949B-47DD-A858-11AA29000C67}"/>
              </a:ext>
            </a:extLst>
          </p:cNvPr>
          <p:cNvSpPr/>
          <p:nvPr/>
        </p:nvSpPr>
        <p:spPr>
          <a:xfrm>
            <a:off x="6891779" y="3101296"/>
            <a:ext cx="757164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812DF82-5D16-4BAB-A26B-39392375ACCB}"/>
              </a:ext>
            </a:extLst>
          </p:cNvPr>
          <p:cNvSpPr/>
          <p:nvPr/>
        </p:nvSpPr>
        <p:spPr>
          <a:xfrm>
            <a:off x="7698745" y="3084630"/>
            <a:ext cx="487930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67C0A55-F61A-43EA-ABFC-32C18046BF40}"/>
              </a:ext>
            </a:extLst>
          </p:cNvPr>
          <p:cNvSpPr/>
          <p:nvPr/>
        </p:nvSpPr>
        <p:spPr>
          <a:xfrm>
            <a:off x="8256527" y="3084630"/>
            <a:ext cx="487930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2F92B27-3DF1-4EB3-892F-C3BA26860918}"/>
              </a:ext>
            </a:extLst>
          </p:cNvPr>
          <p:cNvSpPr/>
          <p:nvPr/>
        </p:nvSpPr>
        <p:spPr>
          <a:xfrm>
            <a:off x="8813906" y="3121057"/>
            <a:ext cx="995202" cy="356947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48FEEAD-2BB4-4FDA-BB3D-CDD1D8C6296F}"/>
              </a:ext>
            </a:extLst>
          </p:cNvPr>
          <p:cNvSpPr/>
          <p:nvPr/>
        </p:nvSpPr>
        <p:spPr>
          <a:xfrm>
            <a:off x="2694515" y="4469302"/>
            <a:ext cx="1067566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322104A-F04B-4FB6-B959-8E35498113CC}"/>
              </a:ext>
            </a:extLst>
          </p:cNvPr>
          <p:cNvSpPr/>
          <p:nvPr/>
        </p:nvSpPr>
        <p:spPr>
          <a:xfrm>
            <a:off x="3767960" y="4464604"/>
            <a:ext cx="1067566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B3ADD59-E3ED-4101-94FA-C298833E2A21}"/>
              </a:ext>
            </a:extLst>
          </p:cNvPr>
          <p:cNvSpPr/>
          <p:nvPr/>
        </p:nvSpPr>
        <p:spPr>
          <a:xfrm>
            <a:off x="6688573" y="4487229"/>
            <a:ext cx="459627" cy="361147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1D9DAA2-3A9E-470B-AC41-1A0F73BC1791}"/>
              </a:ext>
            </a:extLst>
          </p:cNvPr>
          <p:cNvSpPr/>
          <p:nvPr/>
        </p:nvSpPr>
        <p:spPr>
          <a:xfrm>
            <a:off x="7261693" y="4495974"/>
            <a:ext cx="995202" cy="356947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9CAE099-CE5E-4798-ACF9-CD50813F4007}"/>
              </a:ext>
            </a:extLst>
          </p:cNvPr>
          <p:cNvSpPr/>
          <p:nvPr/>
        </p:nvSpPr>
        <p:spPr>
          <a:xfrm>
            <a:off x="8325976" y="4475953"/>
            <a:ext cx="487930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7B5674-A125-48B5-A173-D984EE23215F}"/>
              </a:ext>
            </a:extLst>
          </p:cNvPr>
          <p:cNvSpPr/>
          <p:nvPr/>
        </p:nvSpPr>
        <p:spPr>
          <a:xfrm>
            <a:off x="8849481" y="4475953"/>
            <a:ext cx="757164" cy="40639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B7E5E130-07EF-424A-A01F-B326064978CA}"/>
              </a:ext>
            </a:extLst>
          </p:cNvPr>
          <p:cNvSpPr/>
          <p:nvPr/>
        </p:nvSpPr>
        <p:spPr>
          <a:xfrm>
            <a:off x="1353006" y="4892999"/>
            <a:ext cx="725930" cy="391526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DAF5A1-755C-4805-98E9-EDA7919FACE9}"/>
              </a:ext>
            </a:extLst>
          </p:cNvPr>
          <p:cNvSpPr/>
          <p:nvPr/>
        </p:nvSpPr>
        <p:spPr>
          <a:xfrm>
            <a:off x="3281400" y="5375166"/>
            <a:ext cx="762000" cy="34668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8A29181-B042-454B-BEB1-72828B63E99B}"/>
              </a:ext>
            </a:extLst>
          </p:cNvPr>
          <p:cNvSpPr/>
          <p:nvPr/>
        </p:nvSpPr>
        <p:spPr>
          <a:xfrm>
            <a:off x="4663588" y="5351144"/>
            <a:ext cx="982800" cy="370702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53B5F56-7E96-481B-A1EE-21D53766C357}"/>
              </a:ext>
            </a:extLst>
          </p:cNvPr>
          <p:cNvSpPr/>
          <p:nvPr/>
        </p:nvSpPr>
        <p:spPr>
          <a:xfrm>
            <a:off x="4120458" y="5404705"/>
            <a:ext cx="459627" cy="329423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A15D691-F720-41C4-8FFC-05EF534B3C45}"/>
              </a:ext>
            </a:extLst>
          </p:cNvPr>
          <p:cNvSpPr/>
          <p:nvPr/>
        </p:nvSpPr>
        <p:spPr>
          <a:xfrm>
            <a:off x="6284195" y="5363426"/>
            <a:ext cx="982800" cy="370702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0CE2E36-1C70-4AC9-AF74-3C2B7841A602}"/>
              </a:ext>
            </a:extLst>
          </p:cNvPr>
          <p:cNvSpPr/>
          <p:nvPr/>
        </p:nvSpPr>
        <p:spPr>
          <a:xfrm>
            <a:off x="5752942" y="5404705"/>
            <a:ext cx="459627" cy="329423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B566534B-2BF0-46D8-B534-B332A31A9885}"/>
              </a:ext>
            </a:extLst>
          </p:cNvPr>
          <p:cNvSpPr/>
          <p:nvPr/>
        </p:nvSpPr>
        <p:spPr>
          <a:xfrm>
            <a:off x="2680861" y="5768228"/>
            <a:ext cx="762000" cy="406398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8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03.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요구 사항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592556-E598-4836-9315-5201534D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5" y="1380790"/>
            <a:ext cx="11134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5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4.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개체</a:t>
            </a:r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,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속성 설계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0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8D7562-F95C-4260-B01A-AFDC15C6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70671"/>
              </p:ext>
            </p:extLst>
          </p:nvPr>
        </p:nvGraphicFramePr>
        <p:xfrm>
          <a:off x="3386104" y="1214741"/>
          <a:ext cx="5934768" cy="507629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967384">
                  <a:extLst>
                    <a:ext uri="{9D8B030D-6E8A-4147-A177-3AD203B41FA5}">
                      <a16:colId xmlns:a16="http://schemas.microsoft.com/office/drawing/2014/main" val="4176809"/>
                    </a:ext>
                  </a:extLst>
                </a:gridCol>
                <a:gridCol w="2967384">
                  <a:extLst>
                    <a:ext uri="{9D8B030D-6E8A-4147-A177-3AD203B41FA5}">
                      <a16:colId xmlns:a16="http://schemas.microsoft.com/office/drawing/2014/main" val="3103817898"/>
                    </a:ext>
                  </a:extLst>
                </a:gridCol>
              </a:tblGrid>
              <a:tr h="387953">
                <a:tc>
                  <a:txBody>
                    <a:bodyPr/>
                    <a:lstStyle/>
                    <a:p>
                      <a:pPr algn="ctr"/>
                      <a:r>
                        <a:rPr lang="ko-KR" sz="1800" kern="1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개체</a:t>
                      </a:r>
                      <a:endParaRPr lang="ko-KR" sz="1800" kern="100" dirty="0"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 kern="100" dirty="0">
                          <a:effectLst/>
                          <a:latin typeface="여기어때 잘난체 OTF" panose="020B0600000101010101" pitchFamily="34" charset="-127"/>
                          <a:ea typeface="여기어때 잘난체 OTF" panose="020B0600000101010101" pitchFamily="34" charset="-127"/>
                        </a:rPr>
                        <a:t>속성</a:t>
                      </a:r>
                      <a:endParaRPr lang="ko-KR" sz="1800" kern="100" dirty="0">
                        <a:effectLst/>
                        <a:latin typeface="여기어때 잘난체 OTF" panose="020B0600000101010101" pitchFamily="34" charset="-127"/>
                        <a:ea typeface="여기어때 잘난체 OTF" panose="020B0600000101010101" pitchFamily="34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501512"/>
                  </a:ext>
                </a:extLst>
              </a:tr>
              <a:tr h="1542793">
                <a:tc>
                  <a:txBody>
                    <a:bodyPr/>
                    <a:lstStyle/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6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회원</a:t>
                      </a:r>
                      <a:endParaRPr 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회원 아이디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(PK)(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중복확인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비밀번호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이름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생년월일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나이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유도된</a:t>
                      </a:r>
                      <a:r>
                        <a:rPr lang="en-US" alt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속성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전화번호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개인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이메일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중복확인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주소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우편번호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/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도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구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세부주소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등급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마일리지</a:t>
                      </a:r>
                      <a:endParaRPr 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07957"/>
                  </a:ext>
                </a:extLst>
              </a:tr>
              <a:tr h="986506">
                <a:tc>
                  <a:txBody>
                    <a:bodyPr/>
                    <a:lstStyle/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6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객실</a:t>
                      </a:r>
                      <a:endParaRPr 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방</a:t>
                      </a:r>
                      <a:r>
                        <a:rPr lang="en-US" alt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코드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호수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)(PK),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소개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객실등급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최대수용인원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객실요금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객실내물품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방</a:t>
                      </a:r>
                      <a:r>
                        <a:rPr lang="en-US" alt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크기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담당직원</a:t>
                      </a:r>
                      <a:endParaRPr 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740849"/>
                  </a:ext>
                </a:extLst>
              </a:tr>
              <a:tr h="997348">
                <a:tc>
                  <a:txBody>
                    <a:bodyPr/>
                    <a:lstStyle/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6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직원</a:t>
                      </a:r>
                      <a:endParaRPr 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직원코드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(PK),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성별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담당 객실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출근일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나이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이름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직급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sz="1100" kern="100" dirty="0" err="1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직급명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급여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입사일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(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부서명은 추후에 생각해보기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 </a:t>
                      </a:r>
                      <a:endParaRPr 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612741"/>
                  </a:ext>
                </a:extLst>
              </a:tr>
              <a:tr h="580846">
                <a:tc>
                  <a:txBody>
                    <a:bodyPr/>
                    <a:lstStyle/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6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식사</a:t>
                      </a:r>
                      <a:endParaRPr 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식사코드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(PK),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식사종류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가격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음식소개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수량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재료비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주문회원명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주문</a:t>
                      </a:r>
                      <a:r>
                        <a:rPr lang="en-US" alt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 </a:t>
                      </a:r>
                      <a:r>
                        <a:rPr lang="ko-KR" sz="1100" kern="100" dirty="0" err="1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회원수</a:t>
                      </a:r>
                      <a:endParaRPr 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3360673"/>
                  </a:ext>
                </a:extLst>
              </a:tr>
              <a:tr h="580846">
                <a:tc>
                  <a:txBody>
                    <a:bodyPr/>
                    <a:lstStyle/>
                    <a:p>
                      <a:pPr algn="ctr"/>
                      <a:endParaRPr lang="en-US" alt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/>
                      <a:r>
                        <a:rPr lang="ko-KR" sz="16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문의내역</a:t>
                      </a:r>
                      <a:endParaRPr lang="ko-KR" sz="16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문의코드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(PK),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제목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등록일시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내용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비밀번호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열람여부</a:t>
                      </a:r>
                      <a:r>
                        <a:rPr lang="en-US" sz="1100" kern="100" dirty="0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sz="1100" kern="100" dirty="0" err="1">
                          <a:effectLst/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회원아이디</a:t>
                      </a:r>
                      <a:endParaRPr lang="ko-KR" sz="1100" kern="100" dirty="0">
                        <a:effectLst/>
                        <a:latin typeface="a아시아헤드2" panose="02020600000000000000" pitchFamily="18" charset="-127"/>
                        <a:ea typeface="a아시아헤드2" panose="02020600000000000000" pitchFamily="18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598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BE8CF6-A2AA-4093-A6E2-77A8FA3B028D}"/>
              </a:ext>
            </a:extLst>
          </p:cNvPr>
          <p:cNvSpPr txBox="1"/>
          <p:nvPr/>
        </p:nvSpPr>
        <p:spPr>
          <a:xfrm>
            <a:off x="280989" y="176212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개체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속성 설계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64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개체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속성 설계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회원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244B3E-EB2E-4023-8B3E-4854BF5FE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50" b="49199"/>
          <a:stretch/>
        </p:blipFill>
        <p:spPr>
          <a:xfrm>
            <a:off x="856747" y="1375593"/>
            <a:ext cx="6034108" cy="47721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CFE6F50-533B-4F3A-BD20-BADCB3E41BE0}"/>
              </a:ext>
            </a:extLst>
          </p:cNvPr>
          <p:cNvSpPr/>
          <p:nvPr/>
        </p:nvSpPr>
        <p:spPr>
          <a:xfrm>
            <a:off x="930653" y="4124171"/>
            <a:ext cx="5889324" cy="358962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151C3CD5-0AFC-41B4-8245-76EA46BB0021}"/>
              </a:ext>
            </a:extLst>
          </p:cNvPr>
          <p:cNvCxnSpPr>
            <a:cxnSpLocks/>
          </p:cNvCxnSpPr>
          <p:nvPr/>
        </p:nvCxnSpPr>
        <p:spPr>
          <a:xfrm flipV="1">
            <a:off x="6819977" y="3440502"/>
            <a:ext cx="2299564" cy="84585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721FD9-F681-4064-8619-4F09385D3932}"/>
              </a:ext>
            </a:extLst>
          </p:cNvPr>
          <p:cNvSpPr txBox="1"/>
          <p:nvPr/>
        </p:nvSpPr>
        <p:spPr>
          <a:xfrm>
            <a:off x="9105203" y="2978837"/>
            <a:ext cx="273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휴대폰 번호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가지 이외에 다른 번호가 필요할까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?</a:t>
            </a:r>
          </a:p>
          <a:p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단일 속성으로 결정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E3B40CC8-C01F-4E7A-8055-06355BF0DEDC}"/>
              </a:ext>
            </a:extLst>
          </p:cNvPr>
          <p:cNvCxnSpPr>
            <a:cxnSpLocks/>
          </p:cNvCxnSpPr>
          <p:nvPr/>
        </p:nvCxnSpPr>
        <p:spPr>
          <a:xfrm>
            <a:off x="6819977" y="4971963"/>
            <a:ext cx="2285226" cy="64167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A0B2BB-80BE-4126-AF43-135AD0C344F0}"/>
              </a:ext>
            </a:extLst>
          </p:cNvPr>
          <p:cNvSpPr txBox="1"/>
          <p:nvPr/>
        </p:nvSpPr>
        <p:spPr>
          <a:xfrm>
            <a:off x="9105203" y="5428974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주소는 복합 속성으로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!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94CDC1-F9C7-4F1C-9D3A-7FEE45043E04}"/>
              </a:ext>
            </a:extLst>
          </p:cNvPr>
          <p:cNvSpPr/>
          <p:nvPr/>
        </p:nvSpPr>
        <p:spPr>
          <a:xfrm>
            <a:off x="930653" y="4784121"/>
            <a:ext cx="5889324" cy="358962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9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 소개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B8CED-1D66-4720-8D3C-6F0D2AE8E11E}"/>
              </a:ext>
            </a:extLst>
          </p:cNvPr>
          <p:cNvSpPr txBox="1"/>
          <p:nvPr/>
        </p:nvSpPr>
        <p:spPr>
          <a:xfrm>
            <a:off x="860051" y="1388035"/>
            <a:ext cx="977152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강예원  소프트웨어학부  </a:t>
            </a: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2019054693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김예진  소프트웨어학부  </a:t>
            </a: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2019069034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권우석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     경영학부       </a:t>
            </a: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2016015614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전민지  소프트웨어학부  </a:t>
            </a: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2019025823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정연주  소프트웨어학부  </a:t>
            </a: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2019014739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한수빈  소프트웨어학부  </a:t>
            </a: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2019071994</a:t>
            </a:r>
            <a:endParaRPr lang="ko-KR" altLang="en-US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1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1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1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1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70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04.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개체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속성 설계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객실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19B844-61BB-47C0-B5C1-68D8065BE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t="53204" r="66788"/>
          <a:stretch/>
        </p:blipFill>
        <p:spPr>
          <a:xfrm>
            <a:off x="1602505" y="936336"/>
            <a:ext cx="3351644" cy="24236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ABB6DC-2C80-4EF7-B2BC-B39FE0A5D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6" t="39923" r="33771" b="23052"/>
          <a:stretch/>
        </p:blipFill>
        <p:spPr>
          <a:xfrm>
            <a:off x="6442563" y="950366"/>
            <a:ext cx="4487280" cy="25626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34C037-2E92-4603-8546-0818CF2EB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28" r="918" b="66950"/>
          <a:stretch/>
        </p:blipFill>
        <p:spPr>
          <a:xfrm>
            <a:off x="1080707" y="4030216"/>
            <a:ext cx="4639366" cy="23649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20C34A-DF8F-4F8F-8A74-09D041DDE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70" t="62576" r="998" b="3836"/>
          <a:stretch/>
        </p:blipFill>
        <p:spPr>
          <a:xfrm>
            <a:off x="6360127" y="3945781"/>
            <a:ext cx="4902723" cy="25338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041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5. ERD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설계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2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05. ERD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설계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48CD9C-42A3-4FFA-B35F-66B7C52C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20" y="875679"/>
            <a:ext cx="4045936" cy="565403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710CD6A-F4DF-4407-81C7-809A0DD8D549}"/>
              </a:ext>
            </a:extLst>
          </p:cNvPr>
          <p:cNvSpPr/>
          <p:nvPr/>
        </p:nvSpPr>
        <p:spPr>
          <a:xfrm>
            <a:off x="4260715" y="2606409"/>
            <a:ext cx="1079769" cy="1841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6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2F35C5E-AA7E-4A64-A270-668445AE9760}"/>
              </a:ext>
            </a:extLst>
          </p:cNvPr>
          <p:cNvSpPr txBox="1"/>
          <p:nvPr/>
        </p:nvSpPr>
        <p:spPr>
          <a:xfrm>
            <a:off x="9378374" y="504640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631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05. ERD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객실 관계는 몇 대 몇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54748E-3C8E-47DB-8A8A-9D1C7AB1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06" y="2023951"/>
            <a:ext cx="1677416" cy="3029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4ED333-246C-407B-9575-3DD3D83ED81B}"/>
              </a:ext>
            </a:extLst>
          </p:cNvPr>
          <p:cNvSpPr txBox="1"/>
          <p:nvPr/>
        </p:nvSpPr>
        <p:spPr>
          <a:xfrm>
            <a:off x="1695167" y="504640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B208BC-2A73-4536-863A-8481C9E56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7"/>
          <a:stretch/>
        </p:blipFill>
        <p:spPr>
          <a:xfrm>
            <a:off x="5562194" y="3238840"/>
            <a:ext cx="945610" cy="60007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E70ED6-78E1-494E-9CF7-7D66C6FF1D8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3322" y="3538878"/>
            <a:ext cx="23888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8B5CAA75-2564-441F-8F4F-E755FD3CFEA5}"/>
              </a:ext>
            </a:extLst>
          </p:cNvPr>
          <p:cNvSpPr/>
          <p:nvPr/>
        </p:nvSpPr>
        <p:spPr>
          <a:xfrm>
            <a:off x="9195527" y="1344768"/>
            <a:ext cx="1328737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302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546873-B578-4BCF-9C42-2BB105AFC652}"/>
              </a:ext>
            </a:extLst>
          </p:cNvPr>
          <p:cNvSpPr/>
          <p:nvPr/>
        </p:nvSpPr>
        <p:spPr>
          <a:xfrm>
            <a:off x="9195526" y="2376421"/>
            <a:ext cx="1328737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205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0E90B54-5D24-45E7-8D0E-AC5C3135796E}"/>
              </a:ext>
            </a:extLst>
          </p:cNvPr>
          <p:cNvSpPr/>
          <p:nvPr/>
        </p:nvSpPr>
        <p:spPr>
          <a:xfrm>
            <a:off x="9195526" y="3408074"/>
            <a:ext cx="1328737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603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9D9A34-4BFC-4634-BD6C-58AA7EB2A181}"/>
              </a:ext>
            </a:extLst>
          </p:cNvPr>
          <p:cNvSpPr/>
          <p:nvPr/>
        </p:nvSpPr>
        <p:spPr>
          <a:xfrm>
            <a:off x="9796664" y="4320462"/>
            <a:ext cx="107004" cy="103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57925E-CA6E-49D7-B9A3-2A7FE3DF69E3}"/>
              </a:ext>
            </a:extLst>
          </p:cNvPr>
          <p:cNvSpPr/>
          <p:nvPr/>
        </p:nvSpPr>
        <p:spPr>
          <a:xfrm>
            <a:off x="9796664" y="4604581"/>
            <a:ext cx="107004" cy="103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0112622-ACA0-4841-852D-FCC0B5BB0887}"/>
              </a:ext>
            </a:extLst>
          </p:cNvPr>
          <p:cNvSpPr/>
          <p:nvPr/>
        </p:nvSpPr>
        <p:spPr>
          <a:xfrm>
            <a:off x="9796664" y="4888700"/>
            <a:ext cx="107004" cy="103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E4FF3BB-D5C8-483D-BA5B-8FC256493B59}"/>
              </a:ext>
            </a:extLst>
          </p:cNvPr>
          <p:cNvCxnSpPr>
            <a:cxnSpLocks/>
            <a:stCxn id="15" idx="3"/>
            <a:endCxn id="19" idx="2"/>
          </p:cNvCxnSpPr>
          <p:nvPr/>
        </p:nvCxnSpPr>
        <p:spPr>
          <a:xfrm flipV="1">
            <a:off x="6507804" y="1660917"/>
            <a:ext cx="2687723" cy="1877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AA67164-11BF-4975-8CBA-98DEBB93C92D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 flipV="1">
            <a:off x="6507804" y="2692570"/>
            <a:ext cx="2687722" cy="846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45A2AA-4107-4DCA-84D1-3FD550AC52AB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>
            <a:off x="6507804" y="3538878"/>
            <a:ext cx="2687722" cy="1853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B2000E-A4AC-4E4F-B311-A1843D4E7875}"/>
              </a:ext>
            </a:extLst>
          </p:cNvPr>
          <p:cNvSpPr txBox="1"/>
          <p:nvPr/>
        </p:nvSpPr>
        <p:spPr>
          <a:xfrm>
            <a:off x="4328208" y="5818851"/>
            <a:ext cx="34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고객은 많은 객실을 예약할 수 있다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90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2F35C5E-AA7E-4A64-A270-668445AE9760}"/>
              </a:ext>
            </a:extLst>
          </p:cNvPr>
          <p:cNvSpPr txBox="1"/>
          <p:nvPr/>
        </p:nvSpPr>
        <p:spPr>
          <a:xfrm>
            <a:off x="9324871" y="5806869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631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05. ERD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객실 관계는 몇 대 몇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54748E-3C8E-47DB-8A8A-9D1C7AB1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67" y="990302"/>
            <a:ext cx="838732" cy="15149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4ED333-246C-407B-9575-3DD3D83ED81B}"/>
              </a:ext>
            </a:extLst>
          </p:cNvPr>
          <p:cNvSpPr txBox="1"/>
          <p:nvPr/>
        </p:nvSpPr>
        <p:spPr>
          <a:xfrm>
            <a:off x="1539439" y="5806869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B208BC-2A73-4536-863A-8481C9E56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77"/>
          <a:stretch/>
        </p:blipFill>
        <p:spPr>
          <a:xfrm>
            <a:off x="5562194" y="3238840"/>
            <a:ext cx="945610" cy="60007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0E90B54-5D24-45E7-8D0E-AC5C3135796E}"/>
              </a:ext>
            </a:extLst>
          </p:cNvPr>
          <p:cNvSpPr/>
          <p:nvPr/>
        </p:nvSpPr>
        <p:spPr>
          <a:xfrm>
            <a:off x="9132295" y="3238536"/>
            <a:ext cx="1328737" cy="632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302</a:t>
            </a:r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45A2AA-4107-4DCA-84D1-3FD550AC52AB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>
            <a:off x="6507804" y="3538878"/>
            <a:ext cx="2624491" cy="158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B2000E-A4AC-4E4F-B311-A1843D4E7875}"/>
              </a:ext>
            </a:extLst>
          </p:cNvPr>
          <p:cNvSpPr txBox="1"/>
          <p:nvPr/>
        </p:nvSpPr>
        <p:spPr>
          <a:xfrm>
            <a:off x="4268953" y="4772280"/>
            <a:ext cx="398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많은 고객도 한 객실을 예약할 수 있다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DBCF89-525B-4D80-8C0A-F87F6D00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95" y="2657615"/>
            <a:ext cx="838732" cy="15149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D92326-F31A-431D-BC23-4AC02567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95" y="4231081"/>
            <a:ext cx="838732" cy="151497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EF92DD1-2D9D-4787-8880-D2A5A0F776C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533899" y="1747787"/>
            <a:ext cx="3028295" cy="17910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23519C-C882-44DB-BD6A-031FDE255C5C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530827" y="3415100"/>
            <a:ext cx="3031367" cy="123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AEAA9ED-A746-4E68-B2E4-39A5B12120D4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2530827" y="3538878"/>
            <a:ext cx="3031367" cy="1449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30EC17-A26D-4444-8BCE-328DC29EDAF8}"/>
              </a:ext>
            </a:extLst>
          </p:cNvPr>
          <p:cNvSpPr txBox="1"/>
          <p:nvPr/>
        </p:nvSpPr>
        <p:spPr>
          <a:xfrm>
            <a:off x="4268951" y="5403665"/>
            <a:ext cx="426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동시에 예약을 할 수 없는 건 어플리케이션 구현 단계에서 메서드로 구현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32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05. ERD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설계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48CD9C-42A3-4FFA-B35F-66B7C52C6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20" y="875679"/>
            <a:ext cx="4045936" cy="565403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710CD6A-F4DF-4407-81C7-809A0DD8D549}"/>
              </a:ext>
            </a:extLst>
          </p:cNvPr>
          <p:cNvSpPr/>
          <p:nvPr/>
        </p:nvSpPr>
        <p:spPr>
          <a:xfrm>
            <a:off x="4260715" y="2606409"/>
            <a:ext cx="1079769" cy="1841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53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6.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스키마 설계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3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06.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스키마 설계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AC96F3-E382-4644-9463-ACE4EB8DB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83" y="814089"/>
            <a:ext cx="9063179" cy="5777211"/>
          </a:xfrm>
          <a:prstGeom prst="rect">
            <a:avLst/>
          </a:prstGeom>
        </p:spPr>
      </p:pic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9A4F2239-3662-484D-9057-86D67F302B10}"/>
              </a:ext>
            </a:extLst>
          </p:cNvPr>
          <p:cNvSpPr/>
          <p:nvPr/>
        </p:nvSpPr>
        <p:spPr>
          <a:xfrm>
            <a:off x="3695351" y="904670"/>
            <a:ext cx="1305588" cy="719847"/>
          </a:xfrm>
          <a:prstGeom prst="diamond">
            <a:avLst/>
          </a:prstGeom>
          <a:solidFill>
            <a:srgbClr val="FB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F25BD56-2DB5-4145-B34B-16310815728A}"/>
              </a:ext>
            </a:extLst>
          </p:cNvPr>
          <p:cNvGrpSpPr/>
          <p:nvPr/>
        </p:nvGrpSpPr>
        <p:grpSpPr>
          <a:xfrm>
            <a:off x="4195448" y="1128408"/>
            <a:ext cx="347250" cy="330740"/>
            <a:chOff x="10888198" y="1400783"/>
            <a:chExt cx="347250" cy="33074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B454CE-805F-4DBB-ACB4-F10747D30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8198" y="1400783"/>
              <a:ext cx="347250" cy="31128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AC760C9-8B89-4325-BBAE-58917B5A3A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88198" y="1400783"/>
              <a:ext cx="347249" cy="330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68FC8F00-7380-4CEC-8258-B096E5439345}"/>
              </a:ext>
            </a:extLst>
          </p:cNvPr>
          <p:cNvSpPr/>
          <p:nvPr/>
        </p:nvSpPr>
        <p:spPr>
          <a:xfrm>
            <a:off x="3341913" y="5881180"/>
            <a:ext cx="1305588" cy="719847"/>
          </a:xfrm>
          <a:prstGeom prst="diamond">
            <a:avLst/>
          </a:prstGeom>
          <a:solidFill>
            <a:srgbClr val="FB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접수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24A342E-0F4E-4685-AF61-1FE2FE9DBF74}"/>
              </a:ext>
            </a:extLst>
          </p:cNvPr>
          <p:cNvGrpSpPr/>
          <p:nvPr/>
        </p:nvGrpSpPr>
        <p:grpSpPr>
          <a:xfrm>
            <a:off x="3821082" y="6095191"/>
            <a:ext cx="347250" cy="330740"/>
            <a:chOff x="10888198" y="1400783"/>
            <a:chExt cx="347250" cy="330740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159D81C-9159-41B6-9583-EC4C1175E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88198" y="1400783"/>
              <a:ext cx="347250" cy="31128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C7996E7-1481-4273-AEA4-AE34E2D3E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88198" y="1400783"/>
              <a:ext cx="347249" cy="3307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DC53A2-333F-4496-9DCD-F4707431A686}"/>
              </a:ext>
            </a:extLst>
          </p:cNvPr>
          <p:cNvCxnSpPr>
            <a:cxnSpLocks/>
          </p:cNvCxnSpPr>
          <p:nvPr/>
        </p:nvCxnSpPr>
        <p:spPr>
          <a:xfrm flipH="1">
            <a:off x="1737563" y="2052748"/>
            <a:ext cx="1676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5E29083-D017-485A-9794-667BBDFCA885}"/>
              </a:ext>
            </a:extLst>
          </p:cNvPr>
          <p:cNvCxnSpPr>
            <a:cxnSpLocks/>
          </p:cNvCxnSpPr>
          <p:nvPr/>
        </p:nvCxnSpPr>
        <p:spPr>
          <a:xfrm flipH="1">
            <a:off x="4657187" y="6315897"/>
            <a:ext cx="1676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31F7B8F-5A0D-429B-8A16-277D19593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31" y="814087"/>
            <a:ext cx="2539153" cy="354836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D657DF-ED18-4FA1-896E-5CCDEA73AB83}"/>
              </a:ext>
            </a:extLst>
          </p:cNvPr>
          <p:cNvCxnSpPr>
            <a:cxnSpLocks/>
          </p:cNvCxnSpPr>
          <p:nvPr/>
        </p:nvCxnSpPr>
        <p:spPr>
          <a:xfrm>
            <a:off x="9274629" y="814087"/>
            <a:ext cx="0" cy="366534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FFB4967-9C08-4B57-B46F-865B66D72011}"/>
              </a:ext>
            </a:extLst>
          </p:cNvPr>
          <p:cNvCxnSpPr>
            <a:cxnSpLocks/>
          </p:cNvCxnSpPr>
          <p:nvPr/>
        </p:nvCxnSpPr>
        <p:spPr>
          <a:xfrm flipH="1">
            <a:off x="9274629" y="4479434"/>
            <a:ext cx="273195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10ECDA3-C8C0-47BA-A165-EDBC5B388E71}"/>
              </a:ext>
            </a:extLst>
          </p:cNvPr>
          <p:cNvSpPr/>
          <p:nvPr/>
        </p:nvSpPr>
        <p:spPr>
          <a:xfrm>
            <a:off x="9063385" y="606707"/>
            <a:ext cx="3296632" cy="16887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F8CE44-5948-48E6-9C5B-E6348BA5DD67}"/>
              </a:ext>
            </a:extLst>
          </p:cNvPr>
          <p:cNvSpPr txBox="1"/>
          <p:nvPr/>
        </p:nvSpPr>
        <p:spPr>
          <a:xfrm>
            <a:off x="7276861" y="804360"/>
            <a:ext cx="714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&lt;ERD&gt;</a:t>
            </a:r>
            <a:endParaRPr lang="ko-KR" altLang="en-US" dirty="0">
              <a:solidFill>
                <a:schemeClr val="tx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EE4C8C-C465-450F-8D11-36E92D1D79FB}"/>
              </a:ext>
            </a:extLst>
          </p:cNvPr>
          <p:cNvSpPr/>
          <p:nvPr/>
        </p:nvSpPr>
        <p:spPr>
          <a:xfrm rot="1766605">
            <a:off x="9177829" y="3121292"/>
            <a:ext cx="3296632" cy="14351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7CBB7A5-E224-4617-A177-D8B50A917A1F}"/>
              </a:ext>
            </a:extLst>
          </p:cNvPr>
          <p:cNvCxnSpPr/>
          <p:nvPr/>
        </p:nvCxnSpPr>
        <p:spPr>
          <a:xfrm flipH="1">
            <a:off x="5000939" y="606707"/>
            <a:ext cx="5708768" cy="68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A26B78-AC2A-4081-85DC-D70BE15B6D04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3994707" y="4463762"/>
            <a:ext cx="6478704" cy="141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6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19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06.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스키마 설계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예약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객실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47" y="1481017"/>
            <a:ext cx="2271870" cy="22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AC96F3-E382-4644-9463-ACE4EB8DB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r="75834"/>
          <a:stretch/>
        </p:blipFill>
        <p:spPr>
          <a:xfrm>
            <a:off x="1407268" y="814089"/>
            <a:ext cx="1819072" cy="57772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148DA6-A1CD-4F57-B320-6C9D23AE8DAD}"/>
              </a:ext>
            </a:extLst>
          </p:cNvPr>
          <p:cNvSpPr/>
          <p:nvPr/>
        </p:nvSpPr>
        <p:spPr>
          <a:xfrm>
            <a:off x="1469775" y="3428998"/>
            <a:ext cx="1658841" cy="223505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8F704-0BFD-40F8-968C-2AD32AA985B2}"/>
              </a:ext>
            </a:extLst>
          </p:cNvPr>
          <p:cNvSpPr txBox="1"/>
          <p:nvPr/>
        </p:nvSpPr>
        <p:spPr>
          <a:xfrm>
            <a:off x="4248150" y="1943100"/>
            <a:ext cx="6536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다대다 관계였던 예약은 릴레이션으로 변환한다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규칙에 따라 각 객체의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PK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FK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 받아온다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대다수의 호텔 사이트에서 한 번에 하나의 객실만 예약이 가능하기에 고객과 예약은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1:N,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예약과 객실은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1:1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로 관계를 설정하였다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4148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665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06.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스키마 설계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음식주문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주문서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식사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6226F3-313B-44D6-AC09-DD0514AC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310440"/>
            <a:ext cx="4362450" cy="285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C36418-5FC8-4F80-958B-7EEE746B2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99" y="4979570"/>
            <a:ext cx="1543050" cy="104658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415735-59FA-4F10-B5F2-3DEF9614F47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86124" y="2460685"/>
            <a:ext cx="0" cy="2518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209EF5-385F-4C62-AF01-4CEA0D07E8D5}"/>
              </a:ext>
            </a:extLst>
          </p:cNvPr>
          <p:cNvSpPr/>
          <p:nvPr/>
        </p:nvSpPr>
        <p:spPr>
          <a:xfrm>
            <a:off x="2579282" y="5770924"/>
            <a:ext cx="1427554" cy="147276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06CC4238-1188-46E0-A23E-C3ADC85478E9}"/>
              </a:ext>
            </a:extLst>
          </p:cNvPr>
          <p:cNvCxnSpPr>
            <a:stCxn id="18" idx="3"/>
          </p:cNvCxnSpPr>
          <p:nvPr/>
        </p:nvCxnSpPr>
        <p:spPr>
          <a:xfrm flipV="1">
            <a:off x="4006836" y="5143500"/>
            <a:ext cx="844564" cy="7010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1E10BC-CE46-4C39-8A52-396C1D7C5DA6}"/>
              </a:ext>
            </a:extLst>
          </p:cNvPr>
          <p:cNvSpPr txBox="1"/>
          <p:nvPr/>
        </p:nvSpPr>
        <p:spPr>
          <a:xfrm>
            <a:off x="4832664" y="4799430"/>
            <a:ext cx="304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사람들은 다양한 음식을 시킬 수 있으니 다중 속성일 수 있겠다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!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4006CE-738B-4081-A7B0-C3C090B2E6CA}"/>
              </a:ext>
            </a:extLst>
          </p:cNvPr>
          <p:cNvCxnSpPr>
            <a:stCxn id="21" idx="3"/>
          </p:cNvCxnSpPr>
          <p:nvPr/>
        </p:nvCxnSpPr>
        <p:spPr>
          <a:xfrm flipV="1">
            <a:off x="7874311" y="4013200"/>
            <a:ext cx="1053789" cy="1109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E8D38B-E4BF-403F-A4FF-F6D07D8CD14C}"/>
              </a:ext>
            </a:extLst>
          </p:cNvPr>
          <p:cNvSpPr txBox="1"/>
          <p:nvPr/>
        </p:nvSpPr>
        <p:spPr>
          <a:xfrm>
            <a:off x="8871651" y="3366869"/>
            <a:ext cx="2774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이론에 따라 다중 속성은</a:t>
            </a: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새로운 테이블로 변환하는 게 좋겠다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7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4761" y="32289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CONTENTS</a:t>
            </a:r>
            <a:endParaRPr lang="ko-KR" altLang="en-US" sz="2800" b="1" dirty="0">
              <a:solidFill>
                <a:srgbClr val="A7A7A7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54232" y="3353679"/>
            <a:ext cx="13681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ko-KR" altLang="en-US" sz="1200" spc="-150" dirty="0">
              <a:latin typeface="나눔바른고딕" panose="020B0603020101020101" pitchFamily="50" charset="-127"/>
              <a:ea typeface="나눔바른고딕OTF Light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82424" y="3353679"/>
            <a:ext cx="13681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200" spc="-150" dirty="0">
              <a:latin typeface="나눔바른고딕" panose="020B0603020101020101" pitchFamily="50" charset="-127"/>
              <a:ea typeface="나눔바른고딕OTF Light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24000" y="5877272"/>
            <a:ext cx="9144000" cy="1080120"/>
          </a:xfrm>
          <a:prstGeom prst="rect">
            <a:avLst/>
          </a:prstGeom>
          <a:solidFill>
            <a:srgbClr val="A7A7A7"/>
          </a:solidFill>
          <a:ln>
            <a:solidFill>
              <a:srgbClr val="FDD7A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데이터 베이스 </a:t>
            </a:r>
            <a:r>
              <a:rPr lang="en-US" altLang="ko-KR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호텔 정보 시스템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6A0CA6-4581-4A5F-B8E0-22BB4B82CA22}"/>
              </a:ext>
            </a:extLst>
          </p:cNvPr>
          <p:cNvGrpSpPr/>
          <p:nvPr/>
        </p:nvGrpSpPr>
        <p:grpSpPr>
          <a:xfrm>
            <a:off x="113778" y="1238122"/>
            <a:ext cx="10879462" cy="2044736"/>
            <a:chOff x="1120304" y="1484784"/>
            <a:chExt cx="10879462" cy="2044736"/>
          </a:xfrm>
        </p:grpSpPr>
        <p:sp>
          <p:nvSpPr>
            <p:cNvPr id="9" name="TextBox 8"/>
            <p:cNvSpPr txBox="1"/>
            <p:nvPr/>
          </p:nvSpPr>
          <p:spPr>
            <a:xfrm>
              <a:off x="1120304" y="1484784"/>
              <a:ext cx="10879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A7A7A7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5400" dirty="0">
                  <a:solidFill>
                    <a:srgbClr val="A7A7A7"/>
                  </a:solidFill>
                  <a:effectLst>
                    <a:glow rad="127000">
                      <a:schemeClr val="accent4">
                        <a:lumMod val="20000"/>
                        <a:lumOff val="80000"/>
                      </a:schemeClr>
                    </a:glow>
                  </a:effectLst>
                  <a:latin typeface="HY헤드라인M" pitchFamily="18" charset="-127"/>
                  <a:ea typeface="HY헤드라인M" pitchFamily="18" charset="-127"/>
                </a:rPr>
                <a:t>01    02    03    04    </a:t>
              </a:r>
              <a:endParaRPr lang="ko-KR" altLang="en-US" sz="5400" dirty="0">
                <a:solidFill>
                  <a:srgbClr val="A7A7A7"/>
                </a:solidFill>
                <a:effectLst>
                  <a:glow rad="127000">
                    <a:schemeClr val="accent4">
                      <a:lumMod val="20000"/>
                      <a:lumOff val="80000"/>
                    </a:schemeClr>
                  </a:glo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>
              <a:off x="1130938" y="2464357"/>
              <a:ext cx="136815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2859130" y="2464357"/>
              <a:ext cx="136815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/>
            </p:cNvCxnSpPr>
            <p:nvPr/>
          </p:nvCxnSpPr>
          <p:spPr>
            <a:xfrm>
              <a:off x="4659330" y="2464357"/>
              <a:ext cx="1296144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>
              <a:off x="6387522" y="2464357"/>
              <a:ext cx="128900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20304" y="2645431"/>
              <a:ext cx="13681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문제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탐색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54236" y="2698523"/>
              <a:ext cx="174575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요구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사항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7912" y="2647543"/>
              <a:ext cx="165618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호텔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조사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95919" y="2647888"/>
              <a:ext cx="187220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개체</a:t>
              </a:r>
              <a:r>
                <a:rPr lang="en-US" altLang="ko-KR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, </a:t>
              </a:r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속성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설계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A8DE24-0FE3-4282-A298-612FDD9DF1E7}"/>
              </a:ext>
            </a:extLst>
          </p:cNvPr>
          <p:cNvGrpSpPr/>
          <p:nvPr/>
        </p:nvGrpSpPr>
        <p:grpSpPr>
          <a:xfrm>
            <a:off x="4182293" y="3453251"/>
            <a:ext cx="11137110" cy="1994101"/>
            <a:chOff x="969355" y="1484784"/>
            <a:chExt cx="11030411" cy="19941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5AE24C-DFD7-44CC-931B-1AE0D793ECDC}"/>
                </a:ext>
              </a:extLst>
            </p:cNvPr>
            <p:cNvSpPr txBox="1"/>
            <p:nvPr/>
          </p:nvSpPr>
          <p:spPr>
            <a:xfrm>
              <a:off x="1120304" y="1484784"/>
              <a:ext cx="10879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A7A7A7"/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  <a:r>
                <a:rPr lang="en-US" altLang="ko-KR" sz="5400" dirty="0">
                  <a:solidFill>
                    <a:srgbClr val="A7A7A7"/>
                  </a:solidFill>
                  <a:effectLst>
                    <a:glow rad="127000">
                      <a:schemeClr val="accent4">
                        <a:lumMod val="20000"/>
                        <a:lumOff val="80000"/>
                      </a:schemeClr>
                    </a:glow>
                  </a:effectLst>
                  <a:latin typeface="HY헤드라인M" pitchFamily="18" charset="-127"/>
                  <a:ea typeface="HY헤드라인M" pitchFamily="18" charset="-127"/>
                </a:rPr>
                <a:t>05    06    07    08    </a:t>
              </a:r>
              <a:endParaRPr lang="ko-KR" altLang="en-US" sz="5400" dirty="0">
                <a:solidFill>
                  <a:srgbClr val="A7A7A7"/>
                </a:solidFill>
                <a:effectLst>
                  <a:glow rad="127000">
                    <a:schemeClr val="accent4">
                      <a:lumMod val="20000"/>
                      <a:lumOff val="80000"/>
                    </a:schemeClr>
                  </a:glow>
                </a:effectLst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90BDCF2-1490-4FDD-991C-7CC37A9CAFF4}"/>
                </a:ext>
              </a:extLst>
            </p:cNvPr>
            <p:cNvCxnSpPr>
              <a:cxnSpLocks/>
            </p:cNvCxnSpPr>
            <p:nvPr/>
          </p:nvCxnSpPr>
          <p:spPr>
            <a:xfrm>
              <a:off x="1130938" y="2464357"/>
              <a:ext cx="136815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DDF4811-B866-4A93-B1CF-03D600456C18}"/>
                </a:ext>
              </a:extLst>
            </p:cNvPr>
            <p:cNvCxnSpPr>
              <a:cxnSpLocks/>
            </p:cNvCxnSpPr>
            <p:nvPr/>
          </p:nvCxnSpPr>
          <p:spPr>
            <a:xfrm>
              <a:off x="2859130" y="2464357"/>
              <a:ext cx="1368152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5533CA3-8043-4892-BF41-D4B4FEF4EED9}"/>
                </a:ext>
              </a:extLst>
            </p:cNvPr>
            <p:cNvCxnSpPr>
              <a:cxnSpLocks/>
            </p:cNvCxnSpPr>
            <p:nvPr/>
          </p:nvCxnSpPr>
          <p:spPr>
            <a:xfrm>
              <a:off x="4659330" y="2464357"/>
              <a:ext cx="1296144" cy="0"/>
            </a:xfrm>
            <a:prstGeom prst="line">
              <a:avLst/>
            </a:prstGeom>
            <a:ln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98046B-1ABE-4655-B547-4F036DD5EF8E}"/>
                </a:ext>
              </a:extLst>
            </p:cNvPr>
            <p:cNvSpPr txBox="1"/>
            <p:nvPr/>
          </p:nvSpPr>
          <p:spPr>
            <a:xfrm>
              <a:off x="969355" y="2645431"/>
              <a:ext cx="15481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ERD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23A3BA-0FE5-4524-897B-4C2A45694906}"/>
                </a:ext>
              </a:extLst>
            </p:cNvPr>
            <p:cNvSpPr txBox="1"/>
            <p:nvPr/>
          </p:nvSpPr>
          <p:spPr>
            <a:xfrm>
              <a:off x="2625538" y="2651539"/>
              <a:ext cx="17457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스키마</a:t>
              </a:r>
              <a:endPara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FED0EC-9DCB-4804-AF4D-E0CDFBEEE1ED}"/>
                </a:ext>
              </a:extLst>
            </p:cNvPr>
            <p:cNvSpPr txBox="1"/>
            <p:nvPr/>
          </p:nvSpPr>
          <p:spPr>
            <a:xfrm>
              <a:off x="4479310" y="2647888"/>
              <a:ext cx="165618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A7A7A7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공유하고 싶은 개념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BA9BD2-192A-4278-808F-C2FB7B86AAD5}"/>
              </a:ext>
            </a:extLst>
          </p:cNvPr>
          <p:cNvCxnSpPr>
            <a:cxnSpLocks/>
          </p:cNvCxnSpPr>
          <p:nvPr/>
        </p:nvCxnSpPr>
        <p:spPr>
          <a:xfrm>
            <a:off x="9555334" y="4432824"/>
            <a:ext cx="1308682" cy="0"/>
          </a:xfrm>
          <a:prstGeom prst="line">
            <a:avLst/>
          </a:prstGeom>
          <a:ln>
            <a:solidFill>
              <a:srgbClr val="A7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96B816-7ACD-439D-8438-EC90021161F2}"/>
              </a:ext>
            </a:extLst>
          </p:cNvPr>
          <p:cNvSpPr txBox="1"/>
          <p:nvPr/>
        </p:nvSpPr>
        <p:spPr>
          <a:xfrm>
            <a:off x="9373572" y="4560111"/>
            <a:ext cx="16722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A7A7A7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Q&amp;A</a:t>
            </a:r>
            <a:endParaRPr lang="ko-KR" altLang="en-US" sz="2400" b="1" spc="-150" dirty="0">
              <a:solidFill>
                <a:srgbClr val="A7A7A7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659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06.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스키마 설계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음식주문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주문서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식사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5D40CB-533F-4CE7-9093-60C44D23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96" y="1940642"/>
            <a:ext cx="11323656" cy="2976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F271E9-F291-4524-9B8F-91D10E826B5D}"/>
              </a:ext>
            </a:extLst>
          </p:cNvPr>
          <p:cNvSpPr txBox="1"/>
          <p:nvPr/>
        </p:nvSpPr>
        <p:spPr>
          <a:xfrm>
            <a:off x="1310839" y="556966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고객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86E34-2FB7-4015-A063-D4DC2B5E27F6}"/>
              </a:ext>
            </a:extLst>
          </p:cNvPr>
          <p:cNvSpPr txBox="1"/>
          <p:nvPr/>
        </p:nvSpPr>
        <p:spPr>
          <a:xfrm>
            <a:off x="4812232" y="5569661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주문서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B2F9D-61D5-4913-A013-0062A9810F86}"/>
              </a:ext>
            </a:extLst>
          </p:cNvPr>
          <p:cNvSpPr txBox="1"/>
          <p:nvPr/>
        </p:nvSpPr>
        <p:spPr>
          <a:xfrm>
            <a:off x="7313423" y="5431161"/>
            <a:ext cx="132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주문 음식 리스트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DB943-B8DB-478D-86C3-D2FE69C2DDAD}"/>
              </a:ext>
            </a:extLst>
          </p:cNvPr>
          <p:cNvSpPr txBox="1"/>
          <p:nvPr/>
        </p:nvSpPr>
        <p:spPr>
          <a:xfrm>
            <a:off x="10157591" y="5569660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음식</a:t>
            </a:r>
            <a:endParaRPr lang="ko-KR" altLang="en-US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61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ko-KR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공유하고 싶은 것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4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테이블과 릴레이션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같은 말 다른 말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D47254-658B-4CE9-9E7E-693D26CB3FAF}"/>
              </a:ext>
            </a:extLst>
          </p:cNvPr>
          <p:cNvSpPr/>
          <p:nvPr/>
        </p:nvSpPr>
        <p:spPr>
          <a:xfrm>
            <a:off x="684779" y="1813761"/>
            <a:ext cx="4402499" cy="4049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92CF8-807A-42EC-9D78-44CB92BAC57D}"/>
              </a:ext>
            </a:extLst>
          </p:cNvPr>
          <p:cNvSpPr txBox="1"/>
          <p:nvPr/>
        </p:nvSpPr>
        <p:spPr>
          <a:xfrm>
            <a:off x="2327621" y="1343095"/>
            <a:ext cx="111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Table</a:t>
            </a:r>
            <a:endParaRPr lang="ko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EE4B05-B319-4ED6-816A-B3EEB20FBA1C}"/>
              </a:ext>
            </a:extLst>
          </p:cNvPr>
          <p:cNvSpPr/>
          <p:nvPr/>
        </p:nvSpPr>
        <p:spPr>
          <a:xfrm>
            <a:off x="1785257" y="3603171"/>
            <a:ext cx="2290942" cy="20647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31302-58A4-4C9D-9DAF-9B538BFC3455}"/>
              </a:ext>
            </a:extLst>
          </p:cNvPr>
          <p:cNvSpPr txBox="1"/>
          <p:nvPr/>
        </p:nvSpPr>
        <p:spPr>
          <a:xfrm>
            <a:off x="2158391" y="3132505"/>
            <a:ext cx="191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Relation</a:t>
            </a:r>
            <a:endParaRPr lang="ko-KR" altLang="en-US" sz="2400" dirty="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67871-3E86-491E-AE9B-98C51AEB529D}"/>
              </a:ext>
            </a:extLst>
          </p:cNvPr>
          <p:cNvSpPr txBox="1"/>
          <p:nvPr/>
        </p:nvSpPr>
        <p:spPr>
          <a:xfrm>
            <a:off x="5409787" y="1502687"/>
            <a:ext cx="60974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책 혹은 논문마다 테이블에 대한 정의는 약간의 차이가 있다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Codd, E.F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따르면 릴레이션은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행은 개체에 대한 데이터를 포함한다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열은 개체의 속성에 대한 데이터를 포함한다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 열의 모든 항목은 동일한 종류다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각 열은 유일한 이름을 가진다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테이블의 셀은 단일 값을 포함한다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열의 순서는 중요하지 않다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행의 순서는 중요하지 않다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어떤 두개의 행도 동일하지 않다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즉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테이블은 행과 열로 이루어진 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차원의 구조를 뜻하고</a:t>
            </a: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릴레이션은 테이블들 중 개체 사이의 관계를 표현한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, </a:t>
            </a:r>
          </a:p>
          <a:p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위 조건을 만족시킨 테이블을 뜻한다</a:t>
            </a:r>
            <a:r>
              <a:rPr lang="en-US" altLang="ko-KR" dirty="0"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11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Q &amp; A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1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906FC2-D85D-4F8B-B0C3-F1168E07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7" b="96803" l="1008" r="98185">
                        <a14:foregroundMark x1="99395" y1="99467" x2="16835" y2="93783"/>
                        <a14:foregroundMark x1="16835" y1="93783" x2="10685" y2="84902"/>
                        <a14:foregroundMark x1="10685" y1="84902" x2="9577" y2="70160"/>
                        <a14:foregroundMark x1="12615" y1="35274" x2="12903" y2="31972"/>
                        <a14:foregroundMark x1="9577" y1="70160" x2="12469" y2="36959"/>
                        <a14:foregroundMark x1="12903" y1="31972" x2="12709" y2="31864"/>
                        <a14:foregroundMark x1="494" y1="38711" x2="101" y2="39787"/>
                        <a14:foregroundMark x1="4416" y1="27959" x2="4111" y2="28796"/>
                        <a14:foregroundMark x1="1379" y1="43977" x2="4435" y2="53996"/>
                        <a14:foregroundMark x1="101" y1="39787" x2="1297" y2="43708"/>
                        <a14:foregroundMark x1="4435" y1="53996" x2="17742" y2="53996"/>
                        <a14:foregroundMark x1="17742" y1="53996" x2="38508" y2="26643"/>
                        <a14:foregroundMark x1="38508" y1="26643" x2="40566" y2="20743"/>
                        <a14:foregroundMark x1="24815" y1="24652" x2="21573" y2="50089"/>
                        <a14:foregroundMark x1="21573" y1="50089" x2="38004" y2="77442"/>
                        <a14:foregroundMark x1="38004" y1="77442" x2="92238" y2="63766"/>
                        <a14:foregroundMark x1="92238" y1="63766" x2="78629" y2="32682"/>
                        <a14:foregroundMark x1="78629" y1="32682" x2="62198" y2="60924"/>
                        <a14:foregroundMark x1="62198" y1="60924" x2="67137" y2="73179"/>
                        <a14:foregroundMark x1="67137" y1="73179" x2="91532" y2="71048"/>
                        <a14:foregroundMark x1="91532" y1="71048" x2="66431" y2="23268"/>
                        <a14:foregroundMark x1="66431" y1="23268" x2="50302" y2="82416"/>
                        <a14:foregroundMark x1="50302" y1="82416" x2="49093" y2="98757"/>
                        <a14:foregroundMark x1="49093" y1="98757" x2="93044" y2="96803"/>
                        <a14:foregroundMark x1="93044" y1="96803" x2="85282" y2="30018"/>
                        <a14:foregroundMark x1="85282" y1="30018" x2="49597" y2="33748"/>
                        <a14:foregroundMark x1="49597" y1="33748" x2="37399" y2="50977"/>
                        <a14:foregroundMark x1="37399" y1="50977" x2="37399" y2="50977"/>
                        <a14:foregroundMark x1="7661" y1="55417" x2="806" y2="61101"/>
                        <a14:foregroundMark x1="806" y1="61101" x2="605" y2="96092"/>
                        <a14:foregroundMark x1="605" y1="96092" x2="13710" y2="98757"/>
                        <a14:foregroundMark x1="13710" y1="98757" x2="15423" y2="87922"/>
                        <a14:foregroundMark x1="15423" y1="87922" x2="8871" y2="62345"/>
                        <a14:foregroundMark x1="8871" y1="62345" x2="4335" y2="59147"/>
                        <a14:foregroundMark x1="46169" y1="43339" x2="37702" y2="44938"/>
                        <a14:foregroundMark x1="37702" y1="44938" x2="33165" y2="39254"/>
                        <a14:foregroundMark x1="33165" y1="39254" x2="40524" y2="29663"/>
                        <a14:foregroundMark x1="40524" y1="29663" x2="47581" y2="32504"/>
                        <a14:foregroundMark x1="47581" y1="32504" x2="47681" y2="42274"/>
                        <a14:foregroundMark x1="47681" y1="42274" x2="45968" y2="45471"/>
                        <a14:foregroundMark x1="99597" y1="96803" x2="94153" y2="91652"/>
                        <a14:foregroundMark x1="94153" y1="91652" x2="88206" y2="96448"/>
                        <a14:foregroundMark x1="88206" y1="96448" x2="98286" y2="93961"/>
                        <a14:foregroundMark x1="98286" y1="93961" x2="92742" y2="93606"/>
                        <a14:foregroundMark x1="4940" y1="92895" x2="9980" y2="98934"/>
                        <a14:foregroundMark x1="9980" y1="98934" x2="11694" y2="89165"/>
                        <a14:foregroundMark x1="11694" y1="89165" x2="3327" y2="85790"/>
                        <a14:foregroundMark x1="3327" y1="85790" x2="1008" y2="86679"/>
                        <a14:foregroundMark x1="10181" y1="38899" x2="9879" y2="52043"/>
                        <a14:foregroundMark x1="90726" y1="53108" x2="88810" y2="43517"/>
                        <a14:foregroundMark x1="88810" y1="43517" x2="91028" y2="52575"/>
                        <a14:foregroundMark x1="91028" y1="52575" x2="89012" y2="55417"/>
                        <a14:backgroundMark x1="46875" y1="15098" x2="18246" y2="22202"/>
                        <a14:backgroundMark x1="18246" y1="22202" x2="23992" y2="4618"/>
                        <a14:backgroundMark x1="23992" y1="4618" x2="49194" y2="1776"/>
                        <a14:backgroundMark x1="49194" y1="1776" x2="43952" y2="11190"/>
                        <a14:backgroundMark x1="43952" y1="11190" x2="37802" y2="16696"/>
                        <a14:backgroundMark x1="35585" y1="20782" x2="29435" y2="20071"/>
                        <a14:backgroundMark x1="29435" y1="20071" x2="31149" y2="8881"/>
                        <a14:backgroundMark x1="31149" y1="8881" x2="37500" y2="5151"/>
                        <a14:backgroundMark x1="37500" y1="5151" x2="41230" y2="13321"/>
                        <a14:backgroundMark x1="41230" y1="13321" x2="39617" y2="15808"/>
                        <a14:backgroundMark x1="33871" y1="17762" x2="27520" y2="14565"/>
                        <a14:backgroundMark x1="27520" y1="14565" x2="32964" y2="4618"/>
                        <a14:backgroundMark x1="32964" y1="4618" x2="38508" y2="7993"/>
                        <a14:backgroundMark x1="38508" y1="7993" x2="34980" y2="17229"/>
                        <a14:backgroundMark x1="34980" y1="17229" x2="29536" y2="23091"/>
                        <a14:backgroundMark x1="29536" y1="23091" x2="28024" y2="23623"/>
                        <a14:backgroundMark x1="38810" y1="14920" x2="32258" y2="19538"/>
                        <a14:backgroundMark x1="32258" y1="19538" x2="30141" y2="9947"/>
                        <a14:backgroundMark x1="30141" y1="9947" x2="36492" y2="9769"/>
                        <a14:backgroundMark x1="36492" y1="9769" x2="36190" y2="19005"/>
                        <a14:backgroundMark x1="32560" y1="12966" x2="31754" y2="13677"/>
                        <a14:backgroundMark x1="11694" y1="33037" x2="6048" y2="34991"/>
                        <a14:backgroundMark x1="6048" y1="34991" x2="9073" y2="25933"/>
                        <a14:backgroundMark x1="9073" y1="25933" x2="9980" y2="34281"/>
                        <a14:backgroundMark x1="4940" y1="30728" x2="2218" y2="40142"/>
                        <a14:backgroundMark x1="2218" y1="40142" x2="6653" y2="34458"/>
                        <a14:backgroundMark x1="6653" y1="34458" x2="2218" y2="29663"/>
                        <a14:backgroundMark x1="9677" y1="31616" x2="10282" y2="31972"/>
                        <a14:backgroundMark x1="9073" y1="24334" x2="14012" y2="29485"/>
                        <a14:backgroundMark x1="14012" y1="29485" x2="8972" y2="24156"/>
                        <a14:backgroundMark x1="8972" y1="24156" x2="13810" y2="27709"/>
                        <a14:backgroundMark x1="8367" y1="30728" x2="4839" y2="22735"/>
                        <a14:backgroundMark x1="4839" y1="22735" x2="9274" y2="29307"/>
                        <a14:backgroundMark x1="9274" y1="29307" x2="6754" y2="33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22" y="1771048"/>
            <a:ext cx="8963155" cy="5086952"/>
          </a:xfrm>
          <a:prstGeom prst="rect">
            <a:avLst/>
          </a:prstGeom>
        </p:spPr>
      </p:pic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1" y="2074611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40000"/>
                      <a:lumOff val="6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THANK YOU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1.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문제 탐색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755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 탐색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우리가 해결해야 할 문제는 무엇일까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425" y="1248453"/>
            <a:ext cx="10551999" cy="50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프로젝트 목표 </a:t>
            </a: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호텔경영의 효율화를 위해 최첨단 서비스를 제공하는 것</a:t>
            </a:r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en-US" altLang="ko-KR" sz="2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객실 예약 상황 실시간 모니터링</a:t>
            </a: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신속한 예약 접수</a:t>
            </a: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고객 요청 접수와 빠른 응대 </a:t>
            </a: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실시간으로 객실 담당 직원 파악</a:t>
            </a: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전담 직원 배정 실시간 파악 </a:t>
            </a: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en-US" altLang="ko-KR" sz="2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06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770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 탐색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 해결을 위해 우리에게 필요한 건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583" y="714559"/>
            <a:ext cx="10734834" cy="524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/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lvl="0" fontAlgn="base">
              <a:lnSpc>
                <a:spcPct val="200000"/>
              </a:lnSpc>
            </a:pP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 과정</a:t>
            </a:r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 스키마와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ERD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대해 공부한다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프론트 엔드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(html, </a:t>
            </a:r>
            <a:r>
              <a:rPr lang="en-US" altLang="ko-KR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css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백 엔드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서버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를 학습한다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타 호텔사이트를 조사하여 </a:t>
            </a: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고객용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웹페이지 구성을 참고한다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직원용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데이터베이스 테이블 구성이 어떻게 되어있는지 조사한다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효율적인 데이터베이스 설계를 위해 실제 업무가 어떻게 이루어지는지 종사자와 인터뷰한다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. (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개선 해야 될 점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기존에 편리한 점 물어봄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fontAlgn="base"/>
            <a:endParaRPr lang="en-US" altLang="ko-KR" sz="2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1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 탐색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계획 짜기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!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194" y="1138035"/>
            <a:ext cx="4826479" cy="52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/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사전 조사</a:t>
            </a:r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다른 호텔 사이트 조사하기</a:t>
            </a: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실제 종사자와의 인터뷰</a:t>
            </a:r>
          </a:p>
          <a:p>
            <a:pPr fontAlgn="base"/>
            <a:endParaRPr lang="en-US" altLang="ko-KR" sz="2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F49CC-9B82-447F-AC14-BD212F7097F5}"/>
              </a:ext>
            </a:extLst>
          </p:cNvPr>
          <p:cNvSpPr txBox="1"/>
          <p:nvPr/>
        </p:nvSpPr>
        <p:spPr>
          <a:xfrm>
            <a:off x="5872473" y="999268"/>
            <a:ext cx="5709927" cy="551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진행 계획 </a:t>
            </a:r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과제수행계획서 작성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09/24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종사자 인터뷰 진행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10/02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타 호텔사이트 조사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10/02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 테이블 계획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10/01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 스키마 설계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10/08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중간 발표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10/22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서버 및 웹페이지 개발시작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10/09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지속적인 보완 및 수정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피드백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11/19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최종 발표 </a:t>
            </a:r>
            <a:r>
              <a:rPr lang="en-US" altLang="ko-KR" sz="22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– 12/10</a:t>
            </a:r>
            <a:endParaRPr lang="ko-KR" altLang="en-US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35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5AFC14-2208-428E-BD74-0EA6272E71D1}"/>
              </a:ext>
            </a:extLst>
          </p:cNvPr>
          <p:cNvSpPr/>
          <p:nvPr/>
        </p:nvSpPr>
        <p:spPr>
          <a:xfrm>
            <a:off x="-280674" y="0"/>
            <a:ext cx="13268325" cy="814090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2275AC-DFD7-46D1-9A38-13E91160B0C6}"/>
              </a:ext>
            </a:extLst>
          </p:cNvPr>
          <p:cNvSpPr/>
          <p:nvPr/>
        </p:nvSpPr>
        <p:spPr>
          <a:xfrm>
            <a:off x="-280674" y="6591300"/>
            <a:ext cx="13268325" cy="533398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F531AE-E3C7-4AC2-9205-8257FA6462DA}"/>
              </a:ext>
            </a:extLst>
          </p:cNvPr>
          <p:cNvSpPr/>
          <p:nvPr/>
        </p:nvSpPr>
        <p:spPr>
          <a:xfrm>
            <a:off x="-966469" y="138111"/>
            <a:ext cx="1328738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81D8CE-FF4B-4863-891B-381ADDCF2286}"/>
              </a:ext>
            </a:extLst>
          </p:cNvPr>
          <p:cNvSpPr/>
          <p:nvPr/>
        </p:nvSpPr>
        <p:spPr>
          <a:xfrm>
            <a:off x="12006580" y="138111"/>
            <a:ext cx="1328737" cy="6581775"/>
          </a:xfrm>
          <a:prstGeom prst="rect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8384-8154-499B-BFCD-C00BDDF8E8E6}"/>
              </a:ext>
            </a:extLst>
          </p:cNvPr>
          <p:cNvSpPr txBox="1"/>
          <p:nvPr/>
        </p:nvSpPr>
        <p:spPr>
          <a:xfrm>
            <a:off x="280989" y="176212"/>
            <a:ext cx="846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01.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문제 탐색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프론트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백 분담을 통한 효율적인 구현 공부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8FD486-E86E-44BE-9CDC-F9AEE66504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7673" y="33389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381DCE8-5743-4DAF-9EB5-75AD5B959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4131" y="951431"/>
            <a:ext cx="10734834" cy="524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/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lvl="0" fontAlgn="base"/>
            <a:r>
              <a:rPr lang="en-US" altLang="ko-KR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4. </a:t>
            </a:r>
            <a:r>
              <a:rPr lang="ko-KR" altLang="en-US" sz="2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파트 분담</a:t>
            </a:r>
            <a:endParaRPr lang="en-US" altLang="ko-KR" sz="25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lvl="0" fontAlgn="base">
              <a:lnSpc>
                <a:spcPct val="150000"/>
              </a:lnSpc>
            </a:pPr>
            <a:endParaRPr lang="en-US" altLang="ko-KR" sz="22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파트 분담의 목적 </a:t>
            </a: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프로젝트를 구현하기 위해 집중할 분야를 나눈 것이다</a:t>
            </a: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			</a:t>
            </a:r>
            <a:r>
              <a:rPr lang="ko-KR" altLang="en-US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모든 팀원의 적극적인 참여를 목표로 삼는다</a:t>
            </a: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endParaRPr lang="en-US" altLang="ko-KR" sz="2500" b="1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프론트 엔드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: HTML, CSS, </a:t>
            </a: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J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avaScript </a:t>
            </a:r>
            <a:r>
              <a:rPr lang="ko-KR" altLang="en-US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한수빈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정연주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강예원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백 엔드 </a:t>
            </a: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: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서버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데이터베이스</a:t>
            </a:r>
            <a:r>
              <a:rPr lang="ko-KR" altLang="en-US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  </a:t>
            </a:r>
            <a:r>
              <a:rPr lang="en-US" altLang="ko-KR" sz="2200" kern="0" dirty="0">
                <a:solidFill>
                  <a:srgbClr val="00000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  <a:r>
              <a:rPr lang="ko-KR" altLang="en-US" sz="2200" kern="0" spc="0" dirty="0" err="1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권우석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김예진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,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a아시아헤드2" panose="02020600000000000000" pitchFamily="18" charset="-127"/>
                <a:ea typeface="a아시아헤드2" panose="02020600000000000000" pitchFamily="18" charset="-127"/>
              </a:rPr>
              <a:t> 전민지 </a:t>
            </a:r>
            <a:endParaRPr lang="en-US" altLang="ko-KR" sz="2200" kern="0" spc="0" dirty="0">
              <a:solidFill>
                <a:srgbClr val="000000"/>
              </a:solidFill>
              <a:effectLst/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altLang="ko-KR" kern="0" dirty="0">
              <a:solidFill>
                <a:srgbClr val="000000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fontAlgn="base"/>
            <a:endParaRPr lang="en-US" altLang="ko-KR" sz="2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71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7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AED9345-B758-4C1D-8732-D217EC67DBE2}"/>
              </a:ext>
            </a:extLst>
          </p:cNvPr>
          <p:cNvSpPr/>
          <p:nvPr/>
        </p:nvSpPr>
        <p:spPr>
          <a:xfrm>
            <a:off x="891092" y="3429000"/>
            <a:ext cx="10409816" cy="2856078"/>
          </a:xfrm>
          <a:prstGeom prst="flowChartOffpageConnector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0899574"/>
              </a:avLst>
            </a:prstTxWarp>
            <a:spAutoFit/>
          </a:bodyPr>
          <a:lstStyle/>
          <a:p>
            <a:pPr algn="ctr"/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2. </a:t>
            </a:r>
            <a:r>
              <a:rPr lang="ko-KR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4">
                      <a:lumMod val="60000"/>
                      <a:lumOff val="40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entury" panose="02040604050505020304" pitchFamily="18" charset="0"/>
              </a:rPr>
              <a:t>호텔 조사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4">
                    <a:lumMod val="60000"/>
                    <a:lumOff val="40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1586</Words>
  <Application>Microsoft Office PowerPoint</Application>
  <PresentationFormat>와이드스크린</PresentationFormat>
  <Paragraphs>247</Paragraphs>
  <Slides>34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a아시아헤드2</vt:lpstr>
      <vt:lpstr>HY헤드라인M</vt:lpstr>
      <vt:lpstr>나눔바른고딕</vt:lpstr>
      <vt:lpstr>맑은 고딕</vt:lpstr>
      <vt:lpstr>여기어때 잘난체 OTF</vt:lpstr>
      <vt:lpstr>타이포_쌍문동 B</vt:lpstr>
      <vt:lpstr>Arial</vt:lpstr>
      <vt:lpstr>Century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수빈</dc:creator>
  <cp:lastModifiedBy>KWON</cp:lastModifiedBy>
  <cp:revision>74</cp:revision>
  <dcterms:created xsi:type="dcterms:W3CDTF">2020-10-15T09:41:13Z</dcterms:created>
  <dcterms:modified xsi:type="dcterms:W3CDTF">2020-10-29T06:47:09Z</dcterms:modified>
</cp:coreProperties>
</file>