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28" y="44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D29BC-7636-4B54-9955-76DE377FBE76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158C3E16-0178-4F5D-9BC0-555132F992A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latin typeface="Algerian" panose="04020705040A02060702" pitchFamily="82" charset="0"/>
            </a:rPr>
            <a:t>KONSEPTUAL</a:t>
          </a:r>
          <a:endParaRPr lang="en-ID" sz="2400" dirty="0">
            <a:latin typeface="Algerian" panose="04020705040A02060702" pitchFamily="82" charset="0"/>
          </a:endParaRPr>
        </a:p>
      </dgm:t>
    </dgm:pt>
    <dgm:pt modelId="{2391CFF2-D2E5-47E6-A572-DE8CC352F578}" type="parTrans" cxnId="{416E14C2-A822-4B6A-B72C-DF59FDC1B51B}">
      <dgm:prSet/>
      <dgm:spPr/>
      <dgm:t>
        <a:bodyPr/>
        <a:lstStyle/>
        <a:p>
          <a:endParaRPr lang="en-ID"/>
        </a:p>
      </dgm:t>
    </dgm:pt>
    <dgm:pt modelId="{BA1D2A04-CDE6-4447-A19A-E38BC4BD8856}" type="sibTrans" cxnId="{416E14C2-A822-4B6A-B72C-DF59FDC1B51B}">
      <dgm:prSet/>
      <dgm:spPr/>
      <dgm:t>
        <a:bodyPr/>
        <a:lstStyle/>
        <a:p>
          <a:endParaRPr lang="en-ID"/>
        </a:p>
      </dgm:t>
    </dgm:pt>
    <dgm:pt modelId="{11761B6A-73E3-4944-AE27-48374A56F7C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latin typeface="Algerian" panose="04020705040A02060702" pitchFamily="82" charset="0"/>
            </a:rPr>
            <a:t>KARAKTERISTIK</a:t>
          </a:r>
          <a:endParaRPr lang="en-ID" sz="2400" dirty="0">
            <a:latin typeface="Algerian" panose="04020705040A02060702" pitchFamily="82" charset="0"/>
          </a:endParaRPr>
        </a:p>
      </dgm:t>
    </dgm:pt>
    <dgm:pt modelId="{36A606B7-A71A-4B77-87EE-BC6B701E75A1}" type="parTrans" cxnId="{F9DEF7C2-8D16-46DD-A189-2C6B0EB77BF4}">
      <dgm:prSet/>
      <dgm:spPr/>
      <dgm:t>
        <a:bodyPr/>
        <a:lstStyle/>
        <a:p>
          <a:endParaRPr lang="en-ID"/>
        </a:p>
      </dgm:t>
    </dgm:pt>
    <dgm:pt modelId="{D4C12581-DFBA-4E6D-9BD1-297813BEC62C}" type="sibTrans" cxnId="{F9DEF7C2-8D16-46DD-A189-2C6B0EB77BF4}">
      <dgm:prSet/>
      <dgm:spPr/>
      <dgm:t>
        <a:bodyPr/>
        <a:lstStyle/>
        <a:p>
          <a:endParaRPr lang="en-ID"/>
        </a:p>
      </dgm:t>
    </dgm:pt>
    <dgm:pt modelId="{ED37EA1C-0E88-4F5A-9F34-45FE276B8DA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latin typeface="Algerian" panose="04020705040A02060702" pitchFamily="82" charset="0"/>
            </a:rPr>
            <a:t>MODEL</a:t>
          </a:r>
        </a:p>
        <a:p>
          <a:r>
            <a:rPr lang="en-US" sz="2400" dirty="0">
              <a:latin typeface="Algerian" panose="04020705040A02060702" pitchFamily="82" charset="0"/>
            </a:rPr>
            <a:t>KOMUNIKASI</a:t>
          </a:r>
          <a:endParaRPr lang="en-ID" sz="2400" dirty="0">
            <a:latin typeface="Algerian" panose="04020705040A02060702" pitchFamily="82" charset="0"/>
          </a:endParaRPr>
        </a:p>
      </dgm:t>
    </dgm:pt>
    <dgm:pt modelId="{C02EDFA8-67A1-4D18-BE5E-51BA24299660}" type="parTrans" cxnId="{0FC4CF04-B136-441A-BA3F-6A27FB4040D2}">
      <dgm:prSet/>
      <dgm:spPr/>
      <dgm:t>
        <a:bodyPr/>
        <a:lstStyle/>
        <a:p>
          <a:endParaRPr lang="en-ID"/>
        </a:p>
      </dgm:t>
    </dgm:pt>
    <dgm:pt modelId="{A9BB15CA-57B5-4182-9DBA-00B11A8BE89F}" type="sibTrans" cxnId="{0FC4CF04-B136-441A-BA3F-6A27FB4040D2}">
      <dgm:prSet/>
      <dgm:spPr/>
      <dgm:t>
        <a:bodyPr/>
        <a:lstStyle/>
        <a:p>
          <a:endParaRPr lang="en-ID"/>
        </a:p>
      </dgm:t>
    </dgm:pt>
    <dgm:pt modelId="{E46B5AA2-8E68-4EB4-9FB0-5A0CA3299C53}" type="pres">
      <dgm:prSet presAssocID="{980D29BC-7636-4B54-9955-76DE377FBE76}" presName="linearFlow" presStyleCnt="0">
        <dgm:presLayoutVars>
          <dgm:dir/>
          <dgm:resizeHandles val="exact"/>
        </dgm:presLayoutVars>
      </dgm:prSet>
      <dgm:spPr/>
    </dgm:pt>
    <dgm:pt modelId="{7F6B728D-E3E4-4D64-8D91-64B10E415D6D}" type="pres">
      <dgm:prSet presAssocID="{158C3E16-0178-4F5D-9BC0-555132F992A5}" presName="composite" presStyleCnt="0"/>
      <dgm:spPr/>
    </dgm:pt>
    <dgm:pt modelId="{328035FC-976F-4881-8E11-8D2AA180183B}" type="pres">
      <dgm:prSet presAssocID="{158C3E16-0178-4F5D-9BC0-555132F992A5}" presName="imgShp" presStyleLbl="fgImgPlace1" presStyleIdx="0" presStyleCnt="3" custLinFactNeighborX="-7715" custLinFactNeighborY="37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B9B64E37-9122-4260-8825-4ED689067551}" type="pres">
      <dgm:prSet presAssocID="{158C3E16-0178-4F5D-9BC0-555132F992A5}" presName="txShp" presStyleLbl="node1" presStyleIdx="0" presStyleCnt="3" custScaleX="121381" custLinFactNeighborX="10398" custLinFactNeighborY="3720">
        <dgm:presLayoutVars>
          <dgm:bulletEnabled val="1"/>
        </dgm:presLayoutVars>
      </dgm:prSet>
      <dgm:spPr/>
    </dgm:pt>
    <dgm:pt modelId="{F001F8A9-C0B5-4782-8855-3ECD360FFFCA}" type="pres">
      <dgm:prSet presAssocID="{BA1D2A04-CDE6-4447-A19A-E38BC4BD8856}" presName="spacing" presStyleCnt="0"/>
      <dgm:spPr/>
    </dgm:pt>
    <dgm:pt modelId="{BBBEE059-C836-4C5F-B6E5-200F771727EF}" type="pres">
      <dgm:prSet presAssocID="{11761B6A-73E3-4944-AE27-48374A56F7CA}" presName="composite" presStyleCnt="0"/>
      <dgm:spPr/>
    </dgm:pt>
    <dgm:pt modelId="{01E24E47-FC63-4E63-815D-EB5BF1A61902}" type="pres">
      <dgm:prSet presAssocID="{11761B6A-73E3-4944-AE27-48374A56F7CA}" presName="imgShp" presStyleLbl="fgImgPlace1" presStyleIdx="1" presStyleCnt="3" custLinFactNeighborX="-12344" custLinFactNeighborY="178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BA90738-04BC-4126-9A72-8D0B920CAE95}" type="pres">
      <dgm:prSet presAssocID="{11761B6A-73E3-4944-AE27-48374A56F7CA}" presName="txShp" presStyleLbl="node1" presStyleIdx="1" presStyleCnt="3" custScaleX="122107" custLinFactNeighborX="12871">
        <dgm:presLayoutVars>
          <dgm:bulletEnabled val="1"/>
        </dgm:presLayoutVars>
      </dgm:prSet>
      <dgm:spPr/>
    </dgm:pt>
    <dgm:pt modelId="{B23BDB38-0EE9-4E9F-A0D9-2CE1281FAC05}" type="pres">
      <dgm:prSet presAssocID="{D4C12581-DFBA-4E6D-9BD1-297813BEC62C}" presName="spacing" presStyleCnt="0"/>
      <dgm:spPr/>
    </dgm:pt>
    <dgm:pt modelId="{555A399B-7EF8-4D58-9BDF-8F0F9E4EE14F}" type="pres">
      <dgm:prSet presAssocID="{ED37EA1C-0E88-4F5A-9F34-45FE276B8DAE}" presName="composite" presStyleCnt="0"/>
      <dgm:spPr/>
    </dgm:pt>
    <dgm:pt modelId="{B95414FA-E802-4ACD-9A82-A3725293B88A}" type="pres">
      <dgm:prSet presAssocID="{ED37EA1C-0E88-4F5A-9F34-45FE276B8DAE}" presName="imgShp" presStyleLbl="fgImgPlace1" presStyleIdx="2" presStyleCnt="3" custLinFactNeighborX="-13887" custLinFactNeighborY="-37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B9F5DFAA-5E1C-457C-A8A8-E02C8FC2A821}" type="pres">
      <dgm:prSet presAssocID="{ED37EA1C-0E88-4F5A-9F34-45FE276B8DAE}" presName="txShp" presStyleLbl="node1" presStyleIdx="2" presStyleCnt="3" custScaleX="119695" custLinFactNeighborX="10123" custLinFactNeighborY="-3720">
        <dgm:presLayoutVars>
          <dgm:bulletEnabled val="1"/>
        </dgm:presLayoutVars>
      </dgm:prSet>
      <dgm:spPr/>
    </dgm:pt>
  </dgm:ptLst>
  <dgm:cxnLst>
    <dgm:cxn modelId="{0FC4CF04-B136-441A-BA3F-6A27FB4040D2}" srcId="{980D29BC-7636-4B54-9955-76DE377FBE76}" destId="{ED37EA1C-0E88-4F5A-9F34-45FE276B8DAE}" srcOrd="2" destOrd="0" parTransId="{C02EDFA8-67A1-4D18-BE5E-51BA24299660}" sibTransId="{A9BB15CA-57B5-4182-9DBA-00B11A8BE89F}"/>
    <dgm:cxn modelId="{1683B087-242C-4BD4-8D46-7960A81B171F}" type="presOf" srcId="{158C3E16-0178-4F5D-9BC0-555132F992A5}" destId="{B9B64E37-9122-4260-8825-4ED689067551}" srcOrd="0" destOrd="0" presId="urn:microsoft.com/office/officeart/2005/8/layout/vList3"/>
    <dgm:cxn modelId="{97C29DB6-EF77-421F-8CDC-1944F88C7AF0}" type="presOf" srcId="{ED37EA1C-0E88-4F5A-9F34-45FE276B8DAE}" destId="{B9F5DFAA-5E1C-457C-A8A8-E02C8FC2A821}" srcOrd="0" destOrd="0" presId="urn:microsoft.com/office/officeart/2005/8/layout/vList3"/>
    <dgm:cxn modelId="{1A9D81B8-EE97-43E9-B90E-F3E48A058479}" type="presOf" srcId="{980D29BC-7636-4B54-9955-76DE377FBE76}" destId="{E46B5AA2-8E68-4EB4-9FB0-5A0CA3299C53}" srcOrd="0" destOrd="0" presId="urn:microsoft.com/office/officeart/2005/8/layout/vList3"/>
    <dgm:cxn modelId="{416E14C2-A822-4B6A-B72C-DF59FDC1B51B}" srcId="{980D29BC-7636-4B54-9955-76DE377FBE76}" destId="{158C3E16-0178-4F5D-9BC0-555132F992A5}" srcOrd="0" destOrd="0" parTransId="{2391CFF2-D2E5-47E6-A572-DE8CC352F578}" sibTransId="{BA1D2A04-CDE6-4447-A19A-E38BC4BD8856}"/>
    <dgm:cxn modelId="{F9DEF7C2-8D16-46DD-A189-2C6B0EB77BF4}" srcId="{980D29BC-7636-4B54-9955-76DE377FBE76}" destId="{11761B6A-73E3-4944-AE27-48374A56F7CA}" srcOrd="1" destOrd="0" parTransId="{36A606B7-A71A-4B77-87EE-BC6B701E75A1}" sibTransId="{D4C12581-DFBA-4E6D-9BD1-297813BEC62C}"/>
    <dgm:cxn modelId="{7F12A1F0-979F-4D99-809E-D4E7E723D80F}" type="presOf" srcId="{11761B6A-73E3-4944-AE27-48374A56F7CA}" destId="{9BA90738-04BC-4126-9A72-8D0B920CAE95}" srcOrd="0" destOrd="0" presId="urn:microsoft.com/office/officeart/2005/8/layout/vList3"/>
    <dgm:cxn modelId="{039D1C12-B7E3-429F-A56F-D51CF8597B75}" type="presParOf" srcId="{E46B5AA2-8E68-4EB4-9FB0-5A0CA3299C53}" destId="{7F6B728D-E3E4-4D64-8D91-64B10E415D6D}" srcOrd="0" destOrd="0" presId="urn:microsoft.com/office/officeart/2005/8/layout/vList3"/>
    <dgm:cxn modelId="{1224B74D-2B6B-45B0-946E-56579FCB4CBB}" type="presParOf" srcId="{7F6B728D-E3E4-4D64-8D91-64B10E415D6D}" destId="{328035FC-976F-4881-8E11-8D2AA180183B}" srcOrd="0" destOrd="0" presId="urn:microsoft.com/office/officeart/2005/8/layout/vList3"/>
    <dgm:cxn modelId="{AA4E6DF7-2B60-4DD2-8A3A-9E9783C99B08}" type="presParOf" srcId="{7F6B728D-E3E4-4D64-8D91-64B10E415D6D}" destId="{B9B64E37-9122-4260-8825-4ED689067551}" srcOrd="1" destOrd="0" presId="urn:microsoft.com/office/officeart/2005/8/layout/vList3"/>
    <dgm:cxn modelId="{D2EC7FB0-0B00-4355-820E-343284CACF75}" type="presParOf" srcId="{E46B5AA2-8E68-4EB4-9FB0-5A0CA3299C53}" destId="{F001F8A9-C0B5-4782-8855-3ECD360FFFCA}" srcOrd="1" destOrd="0" presId="urn:microsoft.com/office/officeart/2005/8/layout/vList3"/>
    <dgm:cxn modelId="{D939A801-D7D8-4407-8A2F-F14BEBA5B5C3}" type="presParOf" srcId="{E46B5AA2-8E68-4EB4-9FB0-5A0CA3299C53}" destId="{BBBEE059-C836-4C5F-B6E5-200F771727EF}" srcOrd="2" destOrd="0" presId="urn:microsoft.com/office/officeart/2005/8/layout/vList3"/>
    <dgm:cxn modelId="{CF081BDA-CA87-408A-A53E-FDF1D9F9ACB2}" type="presParOf" srcId="{BBBEE059-C836-4C5F-B6E5-200F771727EF}" destId="{01E24E47-FC63-4E63-815D-EB5BF1A61902}" srcOrd="0" destOrd="0" presId="urn:microsoft.com/office/officeart/2005/8/layout/vList3"/>
    <dgm:cxn modelId="{7B141E92-5DC8-49AF-96EE-F5F897FF57E6}" type="presParOf" srcId="{BBBEE059-C836-4C5F-B6E5-200F771727EF}" destId="{9BA90738-04BC-4126-9A72-8D0B920CAE95}" srcOrd="1" destOrd="0" presId="urn:microsoft.com/office/officeart/2005/8/layout/vList3"/>
    <dgm:cxn modelId="{DC05EFA1-8ED1-43B6-9629-45C3CAA42575}" type="presParOf" srcId="{E46B5AA2-8E68-4EB4-9FB0-5A0CA3299C53}" destId="{B23BDB38-0EE9-4E9F-A0D9-2CE1281FAC05}" srcOrd="3" destOrd="0" presId="urn:microsoft.com/office/officeart/2005/8/layout/vList3"/>
    <dgm:cxn modelId="{81EFE61E-C2D9-415A-9CF5-08B24115E01D}" type="presParOf" srcId="{E46B5AA2-8E68-4EB4-9FB0-5A0CA3299C53}" destId="{555A399B-7EF8-4D58-9BDF-8F0F9E4EE14F}" srcOrd="4" destOrd="0" presId="urn:microsoft.com/office/officeart/2005/8/layout/vList3"/>
    <dgm:cxn modelId="{6D1CC9AA-5881-4527-BC35-E08B83F27112}" type="presParOf" srcId="{555A399B-7EF8-4D58-9BDF-8F0F9E4EE14F}" destId="{B95414FA-E802-4ACD-9A82-A3725293B88A}" srcOrd="0" destOrd="0" presId="urn:microsoft.com/office/officeart/2005/8/layout/vList3"/>
    <dgm:cxn modelId="{50434F9C-1574-4638-9D34-B1EF52601E71}" type="presParOf" srcId="{555A399B-7EF8-4D58-9BDF-8F0F9E4EE14F}" destId="{B9F5DFAA-5E1C-457C-A8A8-E02C8FC2A8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EE9B2-B24D-4E73-A543-415EA7C8DCD8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B728875F-FBC9-4046-A615-573F8097AD9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latin typeface="Algerian" panose="04020705040A02060702" pitchFamily="82" charset="0"/>
            </a:rPr>
            <a:t>ALIRAN DATA &amp; MEDIA DAN PHERIPERAL</a:t>
          </a:r>
          <a:endParaRPr lang="en-ID" sz="2400" dirty="0">
            <a:latin typeface="Algerian" panose="04020705040A02060702" pitchFamily="82" charset="0"/>
          </a:endParaRPr>
        </a:p>
      </dgm:t>
    </dgm:pt>
    <dgm:pt modelId="{F3EC13A6-CA5B-47D7-9314-F54FC999D1B6}" type="parTrans" cxnId="{ED9EBE48-AC69-4BB2-B7F0-00E88A161BCF}">
      <dgm:prSet/>
      <dgm:spPr/>
      <dgm:t>
        <a:bodyPr/>
        <a:lstStyle/>
        <a:p>
          <a:endParaRPr lang="en-ID"/>
        </a:p>
      </dgm:t>
    </dgm:pt>
    <dgm:pt modelId="{31E6C80C-019F-4CA1-A2EE-C4F7A6EA6A96}" type="sibTrans" cxnId="{ED9EBE48-AC69-4BB2-B7F0-00E88A161BCF}">
      <dgm:prSet/>
      <dgm:spPr/>
      <dgm:t>
        <a:bodyPr/>
        <a:lstStyle/>
        <a:p>
          <a:endParaRPr lang="en-ID"/>
        </a:p>
      </dgm:t>
    </dgm:pt>
    <dgm:pt modelId="{CA0B2A62-B5A5-4814-8092-3EF6E331FE5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latin typeface="Algerian" panose="04020705040A02060702" pitchFamily="82" charset="0"/>
            </a:rPr>
            <a:t>CLOUD COMPUTING</a:t>
          </a:r>
        </a:p>
      </dgm:t>
    </dgm:pt>
    <dgm:pt modelId="{FA19664F-2FCF-49D8-ADD2-DB3511016AE9}" type="sibTrans" cxnId="{AE989264-1BDB-47B6-B0AD-F0E5F71DF337}">
      <dgm:prSet/>
      <dgm:spPr/>
      <dgm:t>
        <a:bodyPr/>
        <a:lstStyle/>
        <a:p>
          <a:endParaRPr lang="en-ID"/>
        </a:p>
      </dgm:t>
    </dgm:pt>
    <dgm:pt modelId="{88A162C6-78C6-4848-A5B2-A13F0E626CAC}" type="parTrans" cxnId="{AE989264-1BDB-47B6-B0AD-F0E5F71DF337}">
      <dgm:prSet/>
      <dgm:spPr/>
      <dgm:t>
        <a:bodyPr/>
        <a:lstStyle/>
        <a:p>
          <a:endParaRPr lang="en-ID"/>
        </a:p>
      </dgm:t>
    </dgm:pt>
    <dgm:pt modelId="{D6EFBA42-EA96-4657-BA49-AA6C3A492A2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latin typeface="Algerian" panose="04020705040A02060702" pitchFamily="82" charset="0"/>
            </a:rPr>
            <a:t>STRUKTUR/TOPOLOGI</a:t>
          </a:r>
        </a:p>
        <a:p>
          <a:r>
            <a:rPr lang="en-US" sz="2400" dirty="0">
              <a:latin typeface="Algerian" panose="04020705040A02060702" pitchFamily="82" charset="0"/>
            </a:rPr>
            <a:t>JARINGAN</a:t>
          </a:r>
        </a:p>
      </dgm:t>
    </dgm:pt>
    <dgm:pt modelId="{E1DA2D46-305D-4B0F-95A8-CD9D2A413855}" type="sibTrans" cxnId="{CC89EAB9-BE27-4955-A95C-2ED56AE9F3DB}">
      <dgm:prSet/>
      <dgm:spPr/>
      <dgm:t>
        <a:bodyPr/>
        <a:lstStyle/>
        <a:p>
          <a:endParaRPr lang="en-ID"/>
        </a:p>
      </dgm:t>
    </dgm:pt>
    <dgm:pt modelId="{4741BC2E-3B09-49B1-9449-473997644DAA}" type="parTrans" cxnId="{CC89EAB9-BE27-4955-A95C-2ED56AE9F3DB}">
      <dgm:prSet/>
      <dgm:spPr/>
      <dgm:t>
        <a:bodyPr/>
        <a:lstStyle/>
        <a:p>
          <a:endParaRPr lang="en-ID"/>
        </a:p>
      </dgm:t>
    </dgm:pt>
    <dgm:pt modelId="{97D05096-61F7-489F-9146-E0BB7E78D7BE}" type="pres">
      <dgm:prSet presAssocID="{1E4EE9B2-B24D-4E73-A543-415EA7C8DCD8}" presName="linearFlow" presStyleCnt="0">
        <dgm:presLayoutVars>
          <dgm:dir/>
          <dgm:resizeHandles val="exact"/>
        </dgm:presLayoutVars>
      </dgm:prSet>
      <dgm:spPr/>
    </dgm:pt>
    <dgm:pt modelId="{7A3B2D92-1606-4972-B9C4-1DF229D3D4FB}" type="pres">
      <dgm:prSet presAssocID="{B728875F-FBC9-4046-A615-573F8097AD98}" presName="composite" presStyleCnt="0"/>
      <dgm:spPr/>
    </dgm:pt>
    <dgm:pt modelId="{742EEF9F-F85E-4389-ACA9-F9794C98DD5D}" type="pres">
      <dgm:prSet presAssocID="{B728875F-FBC9-4046-A615-573F8097AD98}" presName="imgShp" presStyleLbl="fgImgPlace1" presStyleIdx="0" presStyleCnt="3" custLinFactNeighborX="-18926" custLinFactNeighborY="-4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6F1624F-CF10-4D42-A552-1E5A58E0C3E2}" type="pres">
      <dgm:prSet presAssocID="{B728875F-FBC9-4046-A615-573F8097AD98}" presName="txShp" presStyleLbl="node1" presStyleIdx="0" presStyleCnt="3" custScaleX="125519" custScaleY="112825" custLinFactNeighborX="9581" custLinFactNeighborY="-4220">
        <dgm:presLayoutVars>
          <dgm:bulletEnabled val="1"/>
        </dgm:presLayoutVars>
      </dgm:prSet>
      <dgm:spPr/>
    </dgm:pt>
    <dgm:pt modelId="{970FAF4E-D00B-43D4-8B77-2CDE3840DF7A}" type="pres">
      <dgm:prSet presAssocID="{31E6C80C-019F-4CA1-A2EE-C4F7A6EA6A96}" presName="spacing" presStyleCnt="0"/>
      <dgm:spPr/>
    </dgm:pt>
    <dgm:pt modelId="{2C6C4722-8336-4905-B3BE-961CBC408F7C}" type="pres">
      <dgm:prSet presAssocID="{D6EFBA42-EA96-4657-BA49-AA6C3A492A28}" presName="composite" presStyleCnt="0"/>
      <dgm:spPr/>
    </dgm:pt>
    <dgm:pt modelId="{82746227-F452-43E1-A9BA-407A1D6FAB76}" type="pres">
      <dgm:prSet presAssocID="{D6EFBA42-EA96-4657-BA49-AA6C3A492A28}" presName="imgShp" presStyleLbl="fgImgPlace1" presStyleIdx="1" presStyleCnt="3" custLinFactNeighborX="-11040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34B8679-437B-456B-B140-C32EF66C0720}" type="pres">
      <dgm:prSet presAssocID="{D6EFBA42-EA96-4657-BA49-AA6C3A492A28}" presName="txShp" presStyleLbl="node1" presStyleIdx="1" presStyleCnt="3" custScaleX="132402" custLinFactNeighborX="6626" custLinFactNeighborY="0">
        <dgm:presLayoutVars>
          <dgm:bulletEnabled val="1"/>
        </dgm:presLayoutVars>
      </dgm:prSet>
      <dgm:spPr/>
    </dgm:pt>
    <dgm:pt modelId="{CBA5E157-78E7-4233-8BCE-CE6F702B03D0}" type="pres">
      <dgm:prSet presAssocID="{E1DA2D46-305D-4B0F-95A8-CD9D2A413855}" presName="spacing" presStyleCnt="0"/>
      <dgm:spPr/>
    </dgm:pt>
    <dgm:pt modelId="{5617B2B8-2067-48E6-BE77-632F746565BE}" type="pres">
      <dgm:prSet presAssocID="{CA0B2A62-B5A5-4814-8092-3EF6E331FE5E}" presName="composite" presStyleCnt="0"/>
      <dgm:spPr/>
    </dgm:pt>
    <dgm:pt modelId="{43D1CB84-8A6E-4A4D-8ED2-10EDE09A1DB6}" type="pres">
      <dgm:prSet presAssocID="{CA0B2A62-B5A5-4814-8092-3EF6E331FE5E}" presName="imgShp" presStyleLbl="fgImgPlace1" presStyleIdx="2" presStyleCnt="3" custLinFactNeighborX="-7886" custLinFactNeighborY="42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8AAC48B6-7F52-4E29-A523-A4FF9D51DF38}" type="pres">
      <dgm:prSet presAssocID="{CA0B2A62-B5A5-4814-8092-3EF6E331FE5E}" presName="txShp" presStyleLbl="node1" presStyleIdx="2" presStyleCnt="3" custScaleX="130273" custLinFactNeighborX="9049" custLinFactNeighborY="4220">
        <dgm:presLayoutVars>
          <dgm:bulletEnabled val="1"/>
        </dgm:presLayoutVars>
      </dgm:prSet>
      <dgm:spPr/>
    </dgm:pt>
  </dgm:ptLst>
  <dgm:cxnLst>
    <dgm:cxn modelId="{936FA815-7FF8-4C9D-88CD-08627E4C4C82}" type="presOf" srcId="{CA0B2A62-B5A5-4814-8092-3EF6E331FE5E}" destId="{8AAC48B6-7F52-4E29-A523-A4FF9D51DF38}" srcOrd="0" destOrd="0" presId="urn:microsoft.com/office/officeart/2005/8/layout/vList3"/>
    <dgm:cxn modelId="{5341681C-2D21-461F-BA01-AA39DCEBF533}" type="presOf" srcId="{D6EFBA42-EA96-4657-BA49-AA6C3A492A28}" destId="{634B8679-437B-456B-B140-C32EF66C0720}" srcOrd="0" destOrd="0" presId="urn:microsoft.com/office/officeart/2005/8/layout/vList3"/>
    <dgm:cxn modelId="{DA435629-2FF9-4FAF-83B5-D5FD83565D36}" type="presOf" srcId="{1E4EE9B2-B24D-4E73-A543-415EA7C8DCD8}" destId="{97D05096-61F7-489F-9146-E0BB7E78D7BE}" srcOrd="0" destOrd="0" presId="urn:microsoft.com/office/officeart/2005/8/layout/vList3"/>
    <dgm:cxn modelId="{AE989264-1BDB-47B6-B0AD-F0E5F71DF337}" srcId="{1E4EE9B2-B24D-4E73-A543-415EA7C8DCD8}" destId="{CA0B2A62-B5A5-4814-8092-3EF6E331FE5E}" srcOrd="2" destOrd="0" parTransId="{88A162C6-78C6-4848-A5B2-A13F0E626CAC}" sibTransId="{FA19664F-2FCF-49D8-ADD2-DB3511016AE9}"/>
    <dgm:cxn modelId="{ED9EBE48-AC69-4BB2-B7F0-00E88A161BCF}" srcId="{1E4EE9B2-B24D-4E73-A543-415EA7C8DCD8}" destId="{B728875F-FBC9-4046-A615-573F8097AD98}" srcOrd="0" destOrd="0" parTransId="{F3EC13A6-CA5B-47D7-9314-F54FC999D1B6}" sibTransId="{31E6C80C-019F-4CA1-A2EE-C4F7A6EA6A96}"/>
    <dgm:cxn modelId="{CC89EAB9-BE27-4955-A95C-2ED56AE9F3DB}" srcId="{1E4EE9B2-B24D-4E73-A543-415EA7C8DCD8}" destId="{D6EFBA42-EA96-4657-BA49-AA6C3A492A28}" srcOrd="1" destOrd="0" parTransId="{4741BC2E-3B09-49B1-9449-473997644DAA}" sibTransId="{E1DA2D46-305D-4B0F-95A8-CD9D2A413855}"/>
    <dgm:cxn modelId="{504A7DD8-BD92-46BD-992C-7BA456C84B15}" type="presOf" srcId="{B728875F-FBC9-4046-A615-573F8097AD98}" destId="{66F1624F-CF10-4D42-A552-1E5A58E0C3E2}" srcOrd="0" destOrd="0" presId="urn:microsoft.com/office/officeart/2005/8/layout/vList3"/>
    <dgm:cxn modelId="{A683B6AB-00EB-442C-807D-975601DDC073}" type="presParOf" srcId="{97D05096-61F7-489F-9146-E0BB7E78D7BE}" destId="{7A3B2D92-1606-4972-B9C4-1DF229D3D4FB}" srcOrd="0" destOrd="0" presId="urn:microsoft.com/office/officeart/2005/8/layout/vList3"/>
    <dgm:cxn modelId="{F3D6E26A-9F8C-4616-9387-6E3AA919DB1F}" type="presParOf" srcId="{7A3B2D92-1606-4972-B9C4-1DF229D3D4FB}" destId="{742EEF9F-F85E-4389-ACA9-F9794C98DD5D}" srcOrd="0" destOrd="0" presId="urn:microsoft.com/office/officeart/2005/8/layout/vList3"/>
    <dgm:cxn modelId="{B1CB8DED-CBAB-4C3E-9103-9D3D611C457D}" type="presParOf" srcId="{7A3B2D92-1606-4972-B9C4-1DF229D3D4FB}" destId="{66F1624F-CF10-4D42-A552-1E5A58E0C3E2}" srcOrd="1" destOrd="0" presId="urn:microsoft.com/office/officeart/2005/8/layout/vList3"/>
    <dgm:cxn modelId="{277722F3-183C-44DB-8040-CB368A79BD8F}" type="presParOf" srcId="{97D05096-61F7-489F-9146-E0BB7E78D7BE}" destId="{970FAF4E-D00B-43D4-8B77-2CDE3840DF7A}" srcOrd="1" destOrd="0" presId="urn:microsoft.com/office/officeart/2005/8/layout/vList3"/>
    <dgm:cxn modelId="{6651FF48-0683-43CC-9719-D129FE45F5AF}" type="presParOf" srcId="{97D05096-61F7-489F-9146-E0BB7E78D7BE}" destId="{2C6C4722-8336-4905-B3BE-961CBC408F7C}" srcOrd="2" destOrd="0" presId="urn:microsoft.com/office/officeart/2005/8/layout/vList3"/>
    <dgm:cxn modelId="{999097AA-4361-4A54-AC11-C450F7A5AF6C}" type="presParOf" srcId="{2C6C4722-8336-4905-B3BE-961CBC408F7C}" destId="{82746227-F452-43E1-A9BA-407A1D6FAB76}" srcOrd="0" destOrd="0" presId="urn:microsoft.com/office/officeart/2005/8/layout/vList3"/>
    <dgm:cxn modelId="{652D6A0B-B621-45F6-9E29-498364F47B68}" type="presParOf" srcId="{2C6C4722-8336-4905-B3BE-961CBC408F7C}" destId="{634B8679-437B-456B-B140-C32EF66C0720}" srcOrd="1" destOrd="0" presId="urn:microsoft.com/office/officeart/2005/8/layout/vList3"/>
    <dgm:cxn modelId="{F81155C6-E7D1-47DB-A055-A04AC672CCE9}" type="presParOf" srcId="{97D05096-61F7-489F-9146-E0BB7E78D7BE}" destId="{CBA5E157-78E7-4233-8BCE-CE6F702B03D0}" srcOrd="3" destOrd="0" presId="urn:microsoft.com/office/officeart/2005/8/layout/vList3"/>
    <dgm:cxn modelId="{BC6CF38B-82F5-4A4E-AF43-83F866C690F2}" type="presParOf" srcId="{97D05096-61F7-489F-9146-E0BB7E78D7BE}" destId="{5617B2B8-2067-48E6-BE77-632F746565BE}" srcOrd="4" destOrd="0" presId="urn:microsoft.com/office/officeart/2005/8/layout/vList3"/>
    <dgm:cxn modelId="{A1D51A49-3AD4-47B7-B165-B57DD4957B32}" type="presParOf" srcId="{5617B2B8-2067-48E6-BE77-632F746565BE}" destId="{43D1CB84-8A6E-4A4D-8ED2-10EDE09A1DB6}" srcOrd="0" destOrd="0" presId="urn:microsoft.com/office/officeart/2005/8/layout/vList3"/>
    <dgm:cxn modelId="{A4A501CA-9D7C-4A49-82F8-EA0DD4D8D3A3}" type="presParOf" srcId="{5617B2B8-2067-48E6-BE77-632F746565BE}" destId="{8AAC48B6-7F52-4E29-A523-A4FF9D51DF3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64E37-9122-4260-8825-4ED689067551}">
      <dsp:nvSpPr>
        <dsp:cNvPr id="0" name=""/>
        <dsp:cNvSpPr/>
      </dsp:nvSpPr>
      <dsp:spPr>
        <a:xfrm rot="10800000">
          <a:off x="830564" y="41098"/>
          <a:ext cx="3543009" cy="1039640"/>
        </a:xfrm>
        <a:prstGeom prst="homePlate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5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KONSEPTUAL</a:t>
          </a:r>
          <a:endParaRPr lang="en-ID" sz="2400" kern="1200" dirty="0">
            <a:latin typeface="Algerian" panose="04020705040A02060702" pitchFamily="82" charset="0"/>
          </a:endParaRPr>
        </a:p>
      </dsp:txBody>
      <dsp:txXfrm rot="10800000">
        <a:off x="1090474" y="41098"/>
        <a:ext cx="3283099" cy="1039640"/>
      </dsp:txXfrm>
    </dsp:sp>
    <dsp:sp modelId="{328035FC-976F-4881-8E11-8D2AA180183B}">
      <dsp:nvSpPr>
        <dsp:cNvPr id="0" name=""/>
        <dsp:cNvSpPr/>
      </dsp:nvSpPr>
      <dsp:spPr>
        <a:xfrm>
          <a:off x="239073" y="41098"/>
          <a:ext cx="1039640" cy="10396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90738-04BC-4126-9A72-8D0B920CAE95}">
      <dsp:nvSpPr>
        <dsp:cNvPr id="0" name=""/>
        <dsp:cNvSpPr/>
      </dsp:nvSpPr>
      <dsp:spPr>
        <a:xfrm rot="10800000">
          <a:off x="825146" y="1352405"/>
          <a:ext cx="3564200" cy="1039640"/>
        </a:xfrm>
        <a:prstGeom prst="homePlate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5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KARAKTERISTIK</a:t>
          </a:r>
          <a:endParaRPr lang="en-ID" sz="2400" kern="1200" dirty="0">
            <a:latin typeface="Algerian" panose="04020705040A02060702" pitchFamily="82" charset="0"/>
          </a:endParaRPr>
        </a:p>
      </dsp:txBody>
      <dsp:txXfrm rot="10800000">
        <a:off x="1085056" y="1352405"/>
        <a:ext cx="3304290" cy="1039640"/>
      </dsp:txXfrm>
    </dsp:sp>
    <dsp:sp modelId="{01E24E47-FC63-4E63-815D-EB5BF1A61902}">
      <dsp:nvSpPr>
        <dsp:cNvPr id="0" name=""/>
        <dsp:cNvSpPr/>
      </dsp:nvSpPr>
      <dsp:spPr>
        <a:xfrm>
          <a:off x="185650" y="1370911"/>
          <a:ext cx="1039640" cy="103964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5DFAA-5E1C-457C-A8A8-E02C8FC2A821}">
      <dsp:nvSpPr>
        <dsp:cNvPr id="0" name=""/>
        <dsp:cNvSpPr/>
      </dsp:nvSpPr>
      <dsp:spPr>
        <a:xfrm rot="10800000">
          <a:off x="859447" y="2663712"/>
          <a:ext cx="3493796" cy="1039640"/>
        </a:xfrm>
        <a:prstGeom prst="homePlate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5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MODEL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KOMUNIKASI</a:t>
          </a:r>
          <a:endParaRPr lang="en-ID" sz="2400" kern="1200" dirty="0">
            <a:latin typeface="Algerian" panose="04020705040A02060702" pitchFamily="82" charset="0"/>
          </a:endParaRPr>
        </a:p>
      </dsp:txBody>
      <dsp:txXfrm rot="10800000">
        <a:off x="1119357" y="2663712"/>
        <a:ext cx="3233886" cy="1039640"/>
      </dsp:txXfrm>
    </dsp:sp>
    <dsp:sp modelId="{B95414FA-E802-4ACD-9A82-A3725293B88A}">
      <dsp:nvSpPr>
        <dsp:cNvPr id="0" name=""/>
        <dsp:cNvSpPr/>
      </dsp:nvSpPr>
      <dsp:spPr>
        <a:xfrm>
          <a:off x="187210" y="2663712"/>
          <a:ext cx="1039640" cy="103964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1624F-CF10-4D42-A552-1E5A58E0C3E2}">
      <dsp:nvSpPr>
        <dsp:cNvPr id="0" name=""/>
        <dsp:cNvSpPr/>
      </dsp:nvSpPr>
      <dsp:spPr>
        <a:xfrm rot="10800000">
          <a:off x="716815" y="0"/>
          <a:ext cx="3782989" cy="1109092"/>
        </a:xfrm>
        <a:prstGeom prst="homePlate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48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ALIRAN DATA &amp; MEDIA DAN PHERIPERAL</a:t>
          </a:r>
          <a:endParaRPr lang="en-ID" sz="2400" kern="1200" dirty="0">
            <a:latin typeface="Algerian" panose="04020705040A02060702" pitchFamily="82" charset="0"/>
          </a:endParaRPr>
        </a:p>
      </dsp:txBody>
      <dsp:txXfrm rot="10800000">
        <a:off x="994088" y="0"/>
        <a:ext cx="3505716" cy="1109092"/>
      </dsp:txXfrm>
    </dsp:sp>
    <dsp:sp modelId="{742EEF9F-F85E-4389-ACA9-F9794C98DD5D}">
      <dsp:nvSpPr>
        <dsp:cNvPr id="0" name=""/>
        <dsp:cNvSpPr/>
      </dsp:nvSpPr>
      <dsp:spPr>
        <a:xfrm>
          <a:off x="135055" y="21678"/>
          <a:ext cx="983020" cy="9830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B8679-437B-456B-B140-C32EF66C0720}">
      <dsp:nvSpPr>
        <dsp:cNvPr id="0" name=""/>
        <dsp:cNvSpPr/>
      </dsp:nvSpPr>
      <dsp:spPr>
        <a:xfrm rot="10800000">
          <a:off x="472171" y="1402656"/>
          <a:ext cx="3990434" cy="983020"/>
        </a:xfrm>
        <a:prstGeom prst="homePlate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48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STRUKTUR/TOPOLOGI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JARINGAN</a:t>
          </a:r>
        </a:p>
      </dsp:txBody>
      <dsp:txXfrm rot="10800000">
        <a:off x="717926" y="1402656"/>
        <a:ext cx="3744679" cy="983020"/>
      </dsp:txXfrm>
    </dsp:sp>
    <dsp:sp modelId="{82746227-F452-43E1-A9BA-407A1D6FAB76}">
      <dsp:nvSpPr>
        <dsp:cNvPr id="0" name=""/>
        <dsp:cNvSpPr/>
      </dsp:nvSpPr>
      <dsp:spPr>
        <a:xfrm>
          <a:off x="160715" y="1402656"/>
          <a:ext cx="983020" cy="98302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C48B6-7F52-4E29-A523-A4FF9D51DF38}">
      <dsp:nvSpPr>
        <dsp:cNvPr id="0" name=""/>
        <dsp:cNvSpPr/>
      </dsp:nvSpPr>
      <dsp:spPr>
        <a:xfrm rot="10800000">
          <a:off x="593322" y="2679240"/>
          <a:ext cx="3926268" cy="983020"/>
        </a:xfrm>
        <a:prstGeom prst="homePlate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48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CLOUD COMPUTING</a:t>
          </a:r>
        </a:p>
      </dsp:txBody>
      <dsp:txXfrm rot="10800000">
        <a:off x="839077" y="2679240"/>
        <a:ext cx="3680513" cy="983020"/>
      </dsp:txXfrm>
    </dsp:sp>
    <dsp:sp modelId="{43D1CB84-8A6E-4A4D-8ED2-10EDE09A1DB6}">
      <dsp:nvSpPr>
        <dsp:cNvPr id="0" name=""/>
        <dsp:cNvSpPr/>
      </dsp:nvSpPr>
      <dsp:spPr>
        <a:xfrm>
          <a:off x="207760" y="2679240"/>
          <a:ext cx="983020" cy="98302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9F0F-6462-CACF-B086-675C155C4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B69D1-0B49-AE2A-ED83-D5CC8579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BB56C-4742-1C37-3B7B-27C1DEE1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D98E-830D-956C-E9A0-256EAF02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3B5F-1727-7979-3241-7162F09F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1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A2C3-3C0E-4B0C-C2B1-B111E641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DF0E9-8FA0-C133-DF25-0C38B638A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57BD-8E40-2C03-493C-0B0C71A4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7B00-6C41-951E-5FFB-8969A76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32C0-608A-3AAB-486B-1978BDB1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0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394C7-A87C-FE3A-5352-2D4B23E51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F31D1-F7DD-97A5-76E6-6873FD94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598B-BB18-8259-A80D-9E57E63C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4E0F7-E63A-E6F9-E3C4-FEB5C7C4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51528-2628-D85E-3B81-6A9EFCFA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55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9247-8CD6-36CC-BE0D-8FA43DF3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23B1-B9AE-BB46-F141-C5E2557B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1D33-5A88-1003-B444-6DC5012A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1F04-3B13-5E92-2160-9CF3FADA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7D83-CD6A-CE1D-30C3-789FF705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5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53AE-0419-4F68-8CC2-E85384D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6EA1-0A8C-DC1B-8BA2-197D9437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8B25-4705-B9AD-B6A9-94B0522F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BE52-0523-B6FA-0C43-47BB03A2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74F2-294D-BD3E-489D-2ABE6DC9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517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7322-7B39-8CA5-07B6-0075D24E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8B1F-32DF-A099-3710-05624C952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C0A3A-2B1C-1E18-EC28-E0E373626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04B50-9F64-2EB6-2838-AB727681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96C9C-E60A-2A2C-A13D-F950C2D4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242D-01F8-DF11-2D30-DB8EC9EE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79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FA95-6FD9-A859-565C-812F92D3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56213-5A89-3D03-326D-C95CBF6A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23B4-160F-39EC-B122-3685AAB6E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04FA7-E39A-878D-9582-BE1430788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54A82-0580-8F07-D194-24765BD9F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482E-833E-6D97-5526-CA212E3B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4BFB2-B952-A791-A844-114C6989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8CC07-558F-E1A4-A817-3310ADEF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8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50B0-CFC3-DD0D-5410-718C0541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61795-8801-F74C-EBCD-6653C0EF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7F662-E5AF-58C3-2226-273A47EE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1BAFD-9A9A-455A-454D-B8F1CB9F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18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3FDCA-6338-6BA6-ED1A-230E08FC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B00D2-BE1D-46AC-116D-8BC1602B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2FB6-7334-5F79-DF85-F9CD8EB0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7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FAB7-7436-63F3-4DA3-2AD4D8E1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1ECD-261A-E584-0C67-6FE2E2A0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523AA-5F6C-CF42-3EC6-5CAD76972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235AA-75B4-B9A9-B44A-EE0B1601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FA91-95BF-AE71-C2AE-B5E08870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4968E-CC09-CDE5-45A7-AFFDB12D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3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7F2-1D52-51BA-8823-4575804E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3785-9DE5-11EA-60D6-1DBB8F329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72D7E-2D73-BC7F-2A0C-1D73D3E28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61CC7-6C49-F748-AAA0-F88E2806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E157-0D01-57BD-E16E-46E74901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BD54-1FC8-A522-AE5C-52DB7F64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79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EEE6E-1542-D013-8911-11397629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3AC57-E66C-3942-8BD1-F5F1800E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1D23-C01C-FFB6-4F90-8044CF1F1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AAE-D73A-46AB-8C05-1A2CAB7C2049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E617-4CDF-5905-71F3-2551C7E48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2C89-0C7C-9E11-462D-C8A854702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D698-11F0-402A-80C7-A803EBDE7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6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86C6F8-024B-B741-22B0-4D581D02A072}"/>
              </a:ext>
            </a:extLst>
          </p:cNvPr>
          <p:cNvSpPr/>
          <p:nvPr/>
        </p:nvSpPr>
        <p:spPr>
          <a:xfrm>
            <a:off x="845905" y="929811"/>
            <a:ext cx="10500187" cy="45206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65CD32-45ED-54CB-F9B3-99819536F648}"/>
              </a:ext>
            </a:extLst>
          </p:cNvPr>
          <p:cNvSpPr/>
          <p:nvPr/>
        </p:nvSpPr>
        <p:spPr>
          <a:xfrm>
            <a:off x="845905" y="1607906"/>
            <a:ext cx="10500188" cy="4798031"/>
          </a:xfrm>
          <a:prstGeom prst="roundRect">
            <a:avLst>
              <a:gd name="adj" fmla="val 403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77AF48-ACBA-ECB3-0102-9F7048F4C411}"/>
              </a:ext>
            </a:extLst>
          </p:cNvPr>
          <p:cNvCxnSpPr>
            <a:cxnSpLocks/>
          </p:cNvCxnSpPr>
          <p:nvPr/>
        </p:nvCxnSpPr>
        <p:spPr>
          <a:xfrm>
            <a:off x="845906" y="1155843"/>
            <a:ext cx="105001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FF80024-6F4E-CC93-FCA1-76A5D81F7F24}"/>
              </a:ext>
            </a:extLst>
          </p:cNvPr>
          <p:cNvSpPr/>
          <p:nvPr/>
        </p:nvSpPr>
        <p:spPr>
          <a:xfrm>
            <a:off x="6020655" y="1078789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FE4F34-FECA-3226-819C-C1502302B33E}"/>
              </a:ext>
            </a:extLst>
          </p:cNvPr>
          <p:cNvSpPr/>
          <p:nvPr/>
        </p:nvSpPr>
        <p:spPr>
          <a:xfrm>
            <a:off x="5176462" y="1078788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AF5344-7C30-44CA-BB31-0484F591096E}"/>
              </a:ext>
            </a:extLst>
          </p:cNvPr>
          <p:cNvSpPr/>
          <p:nvPr/>
        </p:nvSpPr>
        <p:spPr>
          <a:xfrm>
            <a:off x="4332269" y="1078788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829849-8622-1888-D98A-8C2C13EB06BC}"/>
              </a:ext>
            </a:extLst>
          </p:cNvPr>
          <p:cNvSpPr/>
          <p:nvPr/>
        </p:nvSpPr>
        <p:spPr>
          <a:xfrm>
            <a:off x="3488076" y="1078788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AE5E35-FE55-43EE-EBF5-AF386C361704}"/>
              </a:ext>
            </a:extLst>
          </p:cNvPr>
          <p:cNvSpPr/>
          <p:nvPr/>
        </p:nvSpPr>
        <p:spPr>
          <a:xfrm>
            <a:off x="2643883" y="1076227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5B70B8-5DC0-5F34-B6E3-6E3FEDBDD95D}"/>
              </a:ext>
            </a:extLst>
          </p:cNvPr>
          <p:cNvSpPr/>
          <p:nvPr/>
        </p:nvSpPr>
        <p:spPr>
          <a:xfrm>
            <a:off x="1799690" y="1076227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3C9700-B012-8E3B-E8F5-45E747BFAB24}"/>
              </a:ext>
            </a:extLst>
          </p:cNvPr>
          <p:cNvSpPr/>
          <p:nvPr/>
        </p:nvSpPr>
        <p:spPr>
          <a:xfrm>
            <a:off x="955497" y="1076227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AC0419-4DAC-7AA7-6C5B-A9A9655DBF39}"/>
              </a:ext>
            </a:extLst>
          </p:cNvPr>
          <p:cNvSpPr/>
          <p:nvPr/>
        </p:nvSpPr>
        <p:spPr>
          <a:xfrm>
            <a:off x="9352905" y="1076226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B3A81A-0A8B-7960-0CD2-75272AA0D106}"/>
              </a:ext>
            </a:extLst>
          </p:cNvPr>
          <p:cNvSpPr/>
          <p:nvPr/>
        </p:nvSpPr>
        <p:spPr>
          <a:xfrm>
            <a:off x="8531828" y="1076227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04C69-DF66-4717-4049-E26DB441E435}"/>
              </a:ext>
            </a:extLst>
          </p:cNvPr>
          <p:cNvSpPr/>
          <p:nvPr/>
        </p:nvSpPr>
        <p:spPr>
          <a:xfrm>
            <a:off x="7710751" y="1076227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A58280-22D1-8953-3FAA-1BB29856EAFF}"/>
              </a:ext>
            </a:extLst>
          </p:cNvPr>
          <p:cNvSpPr/>
          <p:nvPr/>
        </p:nvSpPr>
        <p:spPr>
          <a:xfrm>
            <a:off x="6866558" y="1076227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EBDE34-FDD9-E247-92E9-B628097AED46}"/>
              </a:ext>
            </a:extLst>
          </p:cNvPr>
          <p:cNvSpPr/>
          <p:nvPr/>
        </p:nvSpPr>
        <p:spPr>
          <a:xfrm>
            <a:off x="11037869" y="1076224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33905D-324C-18DA-B3C2-6CD6F12D3BBB}"/>
              </a:ext>
            </a:extLst>
          </p:cNvPr>
          <p:cNvSpPr/>
          <p:nvPr/>
        </p:nvSpPr>
        <p:spPr>
          <a:xfrm>
            <a:off x="10198808" y="1076225"/>
            <a:ext cx="150690" cy="15410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B35C2-415C-65B7-A108-9BD34F23F203}"/>
              </a:ext>
            </a:extLst>
          </p:cNvPr>
          <p:cNvSpPr txBox="1"/>
          <p:nvPr/>
        </p:nvSpPr>
        <p:spPr>
          <a:xfrm>
            <a:off x="2069404" y="3221505"/>
            <a:ext cx="8708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KOMUNIKASI DATA</a:t>
            </a:r>
            <a:endParaRPr lang="en-ID" sz="70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CC83EE-7B0B-23AD-8F7A-FEE757DA1A34}"/>
              </a:ext>
            </a:extLst>
          </p:cNvPr>
          <p:cNvSpPr/>
          <p:nvPr/>
        </p:nvSpPr>
        <p:spPr>
          <a:xfrm>
            <a:off x="4585694" y="4573558"/>
            <a:ext cx="3215812" cy="38298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43337C-5873-F87C-3869-2FDF99E15608}"/>
              </a:ext>
            </a:extLst>
          </p:cNvPr>
          <p:cNvSpPr txBox="1"/>
          <p:nvPr/>
        </p:nvSpPr>
        <p:spPr>
          <a:xfrm>
            <a:off x="5138789" y="4585825"/>
            <a:ext cx="222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14 November 2024</a:t>
            </a:r>
            <a:endParaRPr lang="en-ID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F33B2-A1FB-D87F-B1A8-BA981A757896}"/>
              </a:ext>
            </a:extLst>
          </p:cNvPr>
          <p:cNvSpPr txBox="1"/>
          <p:nvPr/>
        </p:nvSpPr>
        <p:spPr>
          <a:xfrm>
            <a:off x="2643883" y="2753083"/>
            <a:ext cx="6914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PENGANTAR TEKNOLOGI INFORMASI</a:t>
            </a:r>
            <a:endParaRPr lang="en-ID" sz="3000" dirty="0"/>
          </a:p>
        </p:txBody>
      </p:sp>
    </p:spTree>
    <p:extLst>
      <p:ext uri="{BB962C8B-B14F-4D97-AF65-F5344CB8AC3E}">
        <p14:creationId xmlns:p14="http://schemas.microsoft.com/office/powerpoint/2010/main" val="212246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323A-1667-3E30-DB0D-B858FD4F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A0D54A-5501-F2BE-1564-3A18C7C5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900390"/>
            <a:ext cx="10522608" cy="5407621"/>
          </a:xfrm>
          <a:prstGeom prst="rect">
            <a:avLst/>
          </a:prstGeom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DD9CCB3C-B959-E828-0DBF-EF9AA8F753D6}"/>
              </a:ext>
            </a:extLst>
          </p:cNvPr>
          <p:cNvSpPr/>
          <p:nvPr/>
        </p:nvSpPr>
        <p:spPr>
          <a:xfrm>
            <a:off x="1078787" y="1664413"/>
            <a:ext cx="2404152" cy="595902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1D2EA-3577-8FAB-7B9B-B23FF5C9437A}"/>
              </a:ext>
            </a:extLst>
          </p:cNvPr>
          <p:cNvSpPr txBox="1"/>
          <p:nvPr/>
        </p:nvSpPr>
        <p:spPr>
          <a:xfrm>
            <a:off x="1220056" y="1777698"/>
            <a:ext cx="240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CLOUD COMPUTING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68049-1850-36FA-09FE-4A3E15CB767E}"/>
              </a:ext>
            </a:extLst>
          </p:cNvPr>
          <p:cNvSpPr txBox="1"/>
          <p:nvPr/>
        </p:nvSpPr>
        <p:spPr>
          <a:xfrm>
            <a:off x="1220056" y="2655140"/>
            <a:ext cx="9793841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(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penyampaian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dimaksud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data, server, database,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D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irit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produktivitas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Maka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orang-orang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0778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F1396-7278-BEF4-E74F-8DBD4381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FE8148-1705-3258-1D5F-C91E0D16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900390"/>
            <a:ext cx="10522608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3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89030F-4888-CF08-4052-71C04873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899850"/>
            <a:ext cx="10522608" cy="540762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B0C06A-07AF-9F67-644B-D4D32CADE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70096"/>
              </p:ext>
            </p:extLst>
          </p:nvPr>
        </p:nvGraphicFramePr>
        <p:xfrm>
          <a:off x="1025134" y="2024011"/>
          <a:ext cx="4389347" cy="374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C5A66F-DE36-8D39-6116-E8067D9DA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103940"/>
              </p:ext>
            </p:extLst>
          </p:nvPr>
        </p:nvGraphicFramePr>
        <p:xfrm>
          <a:off x="6296814" y="2065106"/>
          <a:ext cx="4532147" cy="36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6990700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81E87-8763-E2D1-62A8-7E043FE5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900390"/>
            <a:ext cx="10522608" cy="5407621"/>
          </a:xfrm>
          <a:prstGeom prst="rect">
            <a:avLst/>
          </a:prstGeom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2F5BDFB-B830-1A83-AE2B-020A2B4CC5A8}"/>
              </a:ext>
            </a:extLst>
          </p:cNvPr>
          <p:cNvSpPr/>
          <p:nvPr/>
        </p:nvSpPr>
        <p:spPr>
          <a:xfrm>
            <a:off x="1078787" y="1664413"/>
            <a:ext cx="2404152" cy="595902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8E483-EED4-D8C2-CD6A-8918696C60CE}"/>
              </a:ext>
            </a:extLst>
          </p:cNvPr>
          <p:cNvSpPr txBox="1"/>
          <p:nvPr/>
        </p:nvSpPr>
        <p:spPr>
          <a:xfrm>
            <a:off x="1402422" y="1777698"/>
            <a:ext cx="17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KONSEPTUAL</a:t>
            </a:r>
            <a:endParaRPr lang="en-ID" sz="1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26415-BA23-9A66-819B-AAC3A7E8CE67}"/>
              </a:ext>
            </a:extLst>
          </p:cNvPr>
          <p:cNvSpPr txBox="1"/>
          <p:nvPr/>
        </p:nvSpPr>
        <p:spPr>
          <a:xfrm>
            <a:off x="1684962" y="2589477"/>
            <a:ext cx="9030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mengacu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proses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bertukar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sangat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pertukaran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662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53792-C03F-32CF-4834-A7E859F4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A2BC3F-4EE5-E846-B161-100E36C2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900390"/>
            <a:ext cx="10522608" cy="5407621"/>
          </a:xfrm>
          <a:prstGeom prst="rect">
            <a:avLst/>
          </a:prstGeom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2C24937F-64C7-B090-51FD-695C247EF0E0}"/>
              </a:ext>
            </a:extLst>
          </p:cNvPr>
          <p:cNvSpPr/>
          <p:nvPr/>
        </p:nvSpPr>
        <p:spPr>
          <a:xfrm>
            <a:off x="1078787" y="1664413"/>
            <a:ext cx="2404152" cy="595902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1927F-4942-0148-C9EC-9E5DA069BCA0}"/>
              </a:ext>
            </a:extLst>
          </p:cNvPr>
          <p:cNvSpPr txBox="1"/>
          <p:nvPr/>
        </p:nvSpPr>
        <p:spPr>
          <a:xfrm>
            <a:off x="1273995" y="1777698"/>
            <a:ext cx="201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KARAKTERISTIK</a:t>
            </a:r>
            <a:endParaRPr lang="en-ID" sz="1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41DFD-1BF2-4440-AFA7-F4D164394232}"/>
              </a:ext>
            </a:extLst>
          </p:cNvPr>
          <p:cNvSpPr txBox="1"/>
          <p:nvPr/>
        </p:nvSpPr>
        <p:spPr>
          <a:xfrm>
            <a:off x="955498" y="2486346"/>
            <a:ext cx="5311738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(Speed)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Keterlambatan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(Latency)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Jangkauan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(Range)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(Signal Quality)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Reliabilitas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(Reliability)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88122-5326-7DC7-E716-78750E23C4E2}"/>
              </a:ext>
            </a:extLst>
          </p:cNvPr>
          <p:cNvSpPr txBox="1"/>
          <p:nvPr/>
        </p:nvSpPr>
        <p:spPr>
          <a:xfrm>
            <a:off x="6174769" y="2486346"/>
            <a:ext cx="5061733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(Security)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(Flexibility)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Kompatibilitas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(Compatibility)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Skalabilitas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(Scalability)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(Cost)</a:t>
            </a:r>
          </a:p>
        </p:txBody>
      </p:sp>
    </p:spTree>
    <p:extLst>
      <p:ext uri="{BB962C8B-B14F-4D97-AF65-F5344CB8AC3E}">
        <p14:creationId xmlns:p14="http://schemas.microsoft.com/office/powerpoint/2010/main" val="2314207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8F585-371B-9B4C-2F7A-D34A14047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B74822-8D96-DB63-45BA-AEC786C3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900390"/>
            <a:ext cx="10522608" cy="5407621"/>
          </a:xfrm>
          <a:prstGeom prst="rect">
            <a:avLst/>
          </a:prstGeom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1E6A720E-0E44-9DE1-DBBD-83F79D5D473D}"/>
              </a:ext>
            </a:extLst>
          </p:cNvPr>
          <p:cNvSpPr/>
          <p:nvPr/>
        </p:nvSpPr>
        <p:spPr>
          <a:xfrm>
            <a:off x="1078787" y="1664413"/>
            <a:ext cx="2404152" cy="595902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0FB37-43D3-A5B3-96D4-28EED29DD40E}"/>
              </a:ext>
            </a:extLst>
          </p:cNvPr>
          <p:cNvSpPr txBox="1"/>
          <p:nvPr/>
        </p:nvSpPr>
        <p:spPr>
          <a:xfrm>
            <a:off x="1484616" y="1639198"/>
            <a:ext cx="159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      MODEL</a:t>
            </a:r>
          </a:p>
          <a:p>
            <a:pPr lvl="0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KOMUNIKASI</a:t>
            </a:r>
            <a:endParaRPr lang="en-ID" sz="1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186C3-8630-FEF1-D147-96AFF88A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1" y="2403050"/>
            <a:ext cx="9041257" cy="38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6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60FB2-4D33-F4EE-B53E-367A80539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842B1-022E-9027-378A-2D8FF6F9C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900390"/>
            <a:ext cx="10522608" cy="54076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631856-A53E-3B04-5D04-CBB27D851047}"/>
              </a:ext>
            </a:extLst>
          </p:cNvPr>
          <p:cNvSpPr txBox="1"/>
          <p:nvPr/>
        </p:nvSpPr>
        <p:spPr>
          <a:xfrm>
            <a:off x="1037690" y="1599030"/>
            <a:ext cx="99556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(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: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dikirimkan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Transmitter 		: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ditransmisikan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	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dikodekan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pemancar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elektromagnetik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Modem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 digital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terpasang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 	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ditangani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: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		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(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 : Receiver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mengubahnya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ditangani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 	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Modem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mengubahnya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 			  digital.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(Tujuan)	 : Membawa data dari receiver).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03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E6E53-D4D3-77CB-FA1D-3B634F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AE78A-6818-4ADA-42C4-4785FCE7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900390"/>
            <a:ext cx="10522608" cy="5407621"/>
          </a:xfrm>
          <a:prstGeom prst="rect">
            <a:avLst/>
          </a:prstGeom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1B7BB5DE-499B-75BB-B90D-3F1512D90914}"/>
              </a:ext>
            </a:extLst>
          </p:cNvPr>
          <p:cNvSpPr/>
          <p:nvPr/>
        </p:nvSpPr>
        <p:spPr>
          <a:xfrm>
            <a:off x="1078786" y="1623316"/>
            <a:ext cx="2568539" cy="584775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9F8F5-E3B3-CED6-7910-8433779E7AE0}"/>
              </a:ext>
            </a:extLst>
          </p:cNvPr>
          <p:cNvSpPr txBox="1"/>
          <p:nvPr/>
        </p:nvSpPr>
        <p:spPr>
          <a:xfrm>
            <a:off x="1189311" y="1638177"/>
            <a:ext cx="270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ALIRAN DATA &amp; MEDIA DAN PHERIPERAL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568AD-3EC2-F2A0-2BA8-54C572C8593E}"/>
              </a:ext>
            </a:extLst>
          </p:cNvPr>
          <p:cNvSpPr txBox="1"/>
          <p:nvPr/>
        </p:nvSpPr>
        <p:spPr>
          <a:xfrm>
            <a:off x="1189311" y="2814130"/>
            <a:ext cx="992390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 	: Mode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balikan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broadcast (media 			 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penyiaran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siaran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televisi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siaran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radio).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Duplex 	: Media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Dimana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pengirim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 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bersama-sama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selular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 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Duplex	: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bergantian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ID" sz="19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radio walkie 			  talkie).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duplex</a:t>
            </a:r>
            <a:r>
              <a:rPr lang="en-ID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mengirimkan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		 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dua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9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B2CD2-DF88-DE78-C212-72E9C5F2C1DC}"/>
              </a:ext>
            </a:extLst>
          </p:cNvPr>
          <p:cNvSpPr txBox="1"/>
          <p:nvPr/>
        </p:nvSpPr>
        <p:spPr>
          <a:xfrm>
            <a:off x="1787704" y="2399159"/>
            <a:ext cx="217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ALIRAN DATA</a:t>
            </a:r>
            <a:endParaRPr lang="en-ID" sz="2000" u="sng" dirty="0"/>
          </a:p>
        </p:txBody>
      </p:sp>
    </p:spTree>
    <p:extLst>
      <p:ext uri="{BB962C8B-B14F-4D97-AF65-F5344CB8AC3E}">
        <p14:creationId xmlns:p14="http://schemas.microsoft.com/office/powerpoint/2010/main" val="1415373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13A4A-3527-DF20-BAD8-AB64D4BF5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0F9008-0192-AC8D-F651-8D67BDF8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900390"/>
            <a:ext cx="10522608" cy="5407621"/>
          </a:xfrm>
          <a:prstGeom prst="rect">
            <a:avLst/>
          </a:prstGeom>
        </p:spPr>
      </p:pic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A4AA67BC-5571-D3C5-E34E-76568130136A}"/>
              </a:ext>
            </a:extLst>
          </p:cNvPr>
          <p:cNvSpPr/>
          <p:nvPr/>
        </p:nvSpPr>
        <p:spPr>
          <a:xfrm>
            <a:off x="1078786" y="1623316"/>
            <a:ext cx="2568539" cy="584775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14FE0-CD32-5A09-C7B9-B9D203EDFD70}"/>
              </a:ext>
            </a:extLst>
          </p:cNvPr>
          <p:cNvSpPr txBox="1"/>
          <p:nvPr/>
        </p:nvSpPr>
        <p:spPr>
          <a:xfrm>
            <a:off x="1189311" y="1638177"/>
            <a:ext cx="270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ALIRAN DATA &amp; MEDIA DAN PHERIPERAL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A47E9-B402-EA98-56AA-C0D593575AD9}"/>
              </a:ext>
            </a:extLst>
          </p:cNvPr>
          <p:cNvSpPr txBox="1"/>
          <p:nvPr/>
        </p:nvSpPr>
        <p:spPr>
          <a:xfrm>
            <a:off x="1702942" y="2320006"/>
            <a:ext cx="270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MEDIA </a:t>
            </a:r>
            <a:r>
              <a:rPr lang="en-US" sz="2000" u="sng" dirty="0" err="1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komunikasi</a:t>
            </a:r>
            <a:endParaRPr lang="en-ID" sz="20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7466C-DEF1-8808-4E96-33BCDDCEC307}"/>
              </a:ext>
            </a:extLst>
          </p:cNvPr>
          <p:cNvSpPr txBox="1"/>
          <p:nvPr/>
        </p:nvSpPr>
        <p:spPr>
          <a:xfrm>
            <a:off x="978534" y="2738129"/>
            <a:ext cx="10775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mengirimkan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8F969-241C-A046-6E92-AD1CA107F216}"/>
              </a:ext>
            </a:extLst>
          </p:cNvPr>
          <p:cNvSpPr txBox="1"/>
          <p:nvPr/>
        </p:nvSpPr>
        <p:spPr>
          <a:xfrm>
            <a:off x="1702942" y="4698140"/>
            <a:ext cx="2034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u="sng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PHERIPERAL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67C00-573C-B891-4C9B-AEC99E5E5B31}"/>
              </a:ext>
            </a:extLst>
          </p:cNvPr>
          <p:cNvSpPr txBox="1"/>
          <p:nvPr/>
        </p:nvSpPr>
        <p:spPr>
          <a:xfrm>
            <a:off x="834696" y="5098250"/>
            <a:ext cx="928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dan output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CCBA5-2301-B708-F810-3A3D85F1EEB3}"/>
              </a:ext>
            </a:extLst>
          </p:cNvPr>
          <p:cNvSpPr txBox="1"/>
          <p:nvPr/>
        </p:nvSpPr>
        <p:spPr>
          <a:xfrm>
            <a:off x="1315092" y="5460244"/>
            <a:ext cx="233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ID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80898-3F46-A9B8-B833-8650F5C4AFEF}"/>
              </a:ext>
            </a:extLst>
          </p:cNvPr>
          <p:cNvSpPr txBox="1"/>
          <p:nvPr/>
        </p:nvSpPr>
        <p:spPr>
          <a:xfrm>
            <a:off x="1315092" y="3581727"/>
            <a:ext cx="43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Kabel (Wired Media)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Nirkabel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(Wireless Media)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ID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53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D4BB8-8F67-8379-AA61-81C535B23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BB53F-9282-0271-B599-8238D9B6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6" y="900390"/>
            <a:ext cx="10522608" cy="5407621"/>
          </a:xfrm>
          <a:prstGeom prst="rect">
            <a:avLst/>
          </a:prstGeom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5C39074-9A2C-AE05-79B1-AD0E83EB73C7}"/>
              </a:ext>
            </a:extLst>
          </p:cNvPr>
          <p:cNvSpPr/>
          <p:nvPr/>
        </p:nvSpPr>
        <p:spPr>
          <a:xfrm>
            <a:off x="1078787" y="1664413"/>
            <a:ext cx="2404152" cy="595902"/>
          </a:xfrm>
          <a:prstGeom prst="flowChartTermina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026DC-C64D-A299-487A-AD7ACF9F88F1}"/>
              </a:ext>
            </a:extLst>
          </p:cNvPr>
          <p:cNvSpPr txBox="1"/>
          <p:nvPr/>
        </p:nvSpPr>
        <p:spPr>
          <a:xfrm>
            <a:off x="1209782" y="1706317"/>
            <a:ext cx="25172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STRUKTUR/TOPOLOGI</a:t>
            </a:r>
          </a:p>
          <a:p>
            <a:pPr lvl="0"/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JARINGAN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2AC9-E023-118C-4F95-8876105F7BF4}"/>
              </a:ext>
            </a:extLst>
          </p:cNvPr>
          <p:cNvSpPr txBox="1"/>
          <p:nvPr/>
        </p:nvSpPr>
        <p:spPr>
          <a:xfrm>
            <a:off x="1078787" y="2369219"/>
            <a:ext cx="95138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terkoneksi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49A6A-5862-DFE6-2843-E42EFA0E50C8}"/>
              </a:ext>
            </a:extLst>
          </p:cNvPr>
          <p:cNvSpPr txBox="1"/>
          <p:nvPr/>
        </p:nvSpPr>
        <p:spPr>
          <a:xfrm>
            <a:off x="1599343" y="3001221"/>
            <a:ext cx="399921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</a:t>
            </a:r>
          </a:p>
          <a:p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</a:t>
            </a:r>
          </a:p>
          <a:p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Ring</a:t>
            </a:r>
          </a:p>
          <a:p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Mesh</a:t>
            </a:r>
          </a:p>
          <a:p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Hybrid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A1E80-0681-15C2-8D67-44F25F574F03}"/>
              </a:ext>
            </a:extLst>
          </p:cNvPr>
          <p:cNvSpPr txBox="1"/>
          <p:nvPr/>
        </p:nvSpPr>
        <p:spPr>
          <a:xfrm>
            <a:off x="1078787" y="5347113"/>
            <a:ext cx="9887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6384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653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</cp:revision>
  <dcterms:created xsi:type="dcterms:W3CDTF">2024-11-14T03:12:27Z</dcterms:created>
  <dcterms:modified xsi:type="dcterms:W3CDTF">2024-11-19T03:51:01Z</dcterms:modified>
</cp:coreProperties>
</file>