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8" r:id="rId2"/>
    <p:sldId id="272" r:id="rId3"/>
    <p:sldId id="273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FFFFFF"/>
    <a:srgbClr val="00B050"/>
    <a:srgbClr val="79C0EF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6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834" y="114"/>
      </p:cViewPr>
      <p:guideLst>
        <p:guide orient="horz" pos="459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59AB7-6C86-419D-A70C-F9C6078575FE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8B26-8ECD-4EBF-889F-4F5809DB7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289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48B26-8ECD-4EBF-889F-4F5809DB77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04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3BAF-B354-300C-37E4-B6B706D83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A6B793-F5AE-BCA0-7FA3-EC48E9191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F7D5B-406A-8596-7FC8-7FB938DF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5C54D-576B-2B38-F288-DB9A25A3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BABB1-913E-8C11-12C6-1A0EA2A5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4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3460C-4AF5-3C27-3D46-6E1A1D2A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8681B3-10FD-321C-90AF-314150CE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65CBE-A23C-6E0D-80DC-3FC2B42B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E27EF-E6EF-51B4-324E-10C89CC7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AF903-BC11-567C-6036-34B6112A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4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F444CF-7E2A-4E19-2E7E-D7E69946C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C13DF-D7DB-D76D-46FE-3A4A5D47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7A34C-A44D-363B-F40F-4C22890A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69015D-5C4C-53E8-F40D-F6008695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B7F52-6633-B255-1FDF-69E88170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3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1E821-628C-F439-3252-888D73A0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36D2B4-8767-A777-DBC4-2F38A545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47C85-0D03-0C35-1D13-10989A1C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520FF-1D5E-F886-B350-BF5BD755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7E9DD1-AA58-36AB-B43E-281FBDE6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7AD37DB0-03B1-C250-E627-D21973A5B379}"/>
              </a:ext>
            </a:extLst>
          </p:cNvPr>
          <p:cNvCxnSpPr>
            <a:cxnSpLocks/>
          </p:cNvCxnSpPr>
          <p:nvPr userDrawn="1"/>
        </p:nvCxnSpPr>
        <p:spPr>
          <a:xfrm>
            <a:off x="0" y="72000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251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7F9BE-7D82-B44D-3207-A2CA3149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B06C7A-A65F-B096-7FAF-C302E659E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ACA567-6A80-4243-C60E-E7449C15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7809E-F1A1-539E-1DA5-21814CC8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1D4FF-B903-CF5B-5787-1BB4B26C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6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96CB4-969A-F986-6CD3-EA06A22E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27F5D-3C3C-5B09-27C4-CAC86B9CC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E5F93-AA89-5A4F-7BD7-B217389CD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D76D17-9F57-FBDB-5ED5-76508B51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0BF5A5-B44B-B2C8-1AAF-4D818165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09DA2-6CB8-7A56-4C2A-7CCE53C9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123C4-172A-0BCE-E67F-E655C1C9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F86279-9082-C549-1571-749BB445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91F42-6C70-BF59-AE90-C9845A79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78198-65D6-E666-DE35-C5CE2A369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24AF85-A999-54A7-05E1-7D73E8200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B002F1-EB26-9E49-9224-24EEDAB5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3D1CB3-2824-9B93-EC0C-E65929B7B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276F0-8564-E600-0717-8C204C80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7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E5B0C-695D-0A5E-9CF0-5A8595D9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C849BE-6350-2D1E-197F-3759563E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37F968-2738-225C-BF9A-10458B09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10BB6-9008-101B-06F9-E703AF95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607974-6A73-68BD-232A-06A5BF5B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AA882-130D-6ABE-C331-FCEB8F93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85DFF-EEBF-AEB6-3CD1-6A69651F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7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C1228-A52B-3169-10C0-2663909F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21036-1CC2-9714-6C3F-8A9A5DB9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25FFF-87B6-A8AF-71A5-E53C2A25A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67909-DD3C-9321-0717-BB64D42C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23E976-6C4B-47AC-D27D-C05624A9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3552F-00D6-751C-7971-8409121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4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FAEB-12AA-9357-62DC-A7BBE5D2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BA2615-2026-2287-6532-85D35C42B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DFA825-32AA-A161-A941-3ACD9FAC3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5BEC1-6839-871E-609C-A424131C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ACAB9-336F-F2DB-8CD7-B4F9B1B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10A62-E647-EC5B-6701-DB5F3E8E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1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5FF259-26FE-11BD-DE5C-D918B440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A26D3-6215-A37F-CBAA-F44A8620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67464-EC45-C9E5-4424-D8ADE3989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28BA7-2280-4565-9408-CC2F9FB3FA9B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9C642-233A-BF59-137C-CA780F8B3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EFBDF-5C1B-C934-7076-BDE7DB62B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8D660-EA3B-4052-8317-537929662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7779-71D8-8F7F-DD25-433F898B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935489-9F74-EEC0-4862-47EA3F199954}"/>
              </a:ext>
            </a:extLst>
          </p:cNvPr>
          <p:cNvSpPr/>
          <p:nvPr/>
        </p:nvSpPr>
        <p:spPr>
          <a:xfrm>
            <a:off x="720000" y="72000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IVDCT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A95862-9848-FB70-B967-45FF35F1681A}"/>
              </a:ext>
            </a:extLst>
          </p:cNvPr>
          <p:cNvSpPr/>
          <p:nvPr/>
        </p:nvSpPr>
        <p:spPr>
          <a:xfrm>
            <a:off x="3600000" y="72000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통신게이트웨이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E23E92-1463-B46B-A922-A8740C6E518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00" y="1080000"/>
            <a:ext cx="0" cy="396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A680776-8E05-B248-FDBE-886F859C80A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230000" y="1080000"/>
            <a:ext cx="0" cy="396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D7E97A-1F07-A084-FE01-F4A44AE0E4A7}"/>
              </a:ext>
            </a:extLst>
          </p:cNvPr>
          <p:cNvSpPr/>
          <p:nvPr/>
        </p:nvSpPr>
        <p:spPr>
          <a:xfrm>
            <a:off x="3600000" y="1080000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9398CC-5673-96B7-1BB7-0FC57F37CA9A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349998" y="1620000"/>
            <a:ext cx="28799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2F7C2E0-CF7F-13F2-4B3F-957FF36ABC1B}"/>
              </a:ext>
            </a:extLst>
          </p:cNvPr>
          <p:cNvSpPr txBox="1"/>
          <p:nvPr/>
        </p:nvSpPr>
        <p:spPr>
          <a:xfrm>
            <a:off x="1889997" y="1352890"/>
            <a:ext cx="1800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/>
              <a:t>실시간 차량 데이터 </a:t>
            </a:r>
            <a:r>
              <a:rPr lang="en-US" altLang="ko-KR" sz="1000"/>
              <a:t>/ 1sec</a:t>
            </a:r>
            <a:endParaRPr lang="ko-KR" altLang="en-US" sz="1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23D865E-A7C8-57A3-C5CF-30220D388B6B}"/>
              </a:ext>
            </a:extLst>
          </p:cNvPr>
          <p:cNvSpPr/>
          <p:nvPr/>
        </p:nvSpPr>
        <p:spPr>
          <a:xfrm>
            <a:off x="4229996" y="1476000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D7CD27-A787-3E6E-BFAE-181FC5E2328D}"/>
              </a:ext>
            </a:extLst>
          </p:cNvPr>
          <p:cNvSpPr/>
          <p:nvPr/>
        </p:nvSpPr>
        <p:spPr>
          <a:xfrm>
            <a:off x="-450002" y="1116000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B95B1C-6F2C-62D7-342F-61AA364E96E8}"/>
              </a:ext>
            </a:extLst>
          </p:cNvPr>
          <p:cNvSpPr/>
          <p:nvPr/>
        </p:nvSpPr>
        <p:spPr>
          <a:xfrm>
            <a:off x="4008125" y="1943996"/>
            <a:ext cx="6204586" cy="302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COVEIS VISS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16DE9-0752-061D-8574-26004040FF04}"/>
              </a:ext>
            </a:extLst>
          </p:cNvPr>
          <p:cNvSpPr/>
          <p:nvPr/>
        </p:nvSpPr>
        <p:spPr>
          <a:xfrm>
            <a:off x="5408036" y="5926038"/>
            <a:ext cx="3600000" cy="28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Transport – TLS V1.2[RFC5246]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2A5C35-39A4-A233-FEC3-8BA6E42FCD9D}"/>
              </a:ext>
            </a:extLst>
          </p:cNvPr>
          <p:cNvSpPr/>
          <p:nvPr/>
        </p:nvSpPr>
        <p:spPr>
          <a:xfrm>
            <a:off x="5405209" y="5570358"/>
            <a:ext cx="3600000" cy="360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/>
              <a:t>COVESA VISS Security</a:t>
            </a:r>
            <a:endParaRPr lang="ko-KR" altLang="en-US" sz="1600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4072FF-1BB5-1355-CFB8-8FE076B64F75}"/>
              </a:ext>
            </a:extLst>
          </p:cNvPr>
          <p:cNvSpPr/>
          <p:nvPr/>
        </p:nvSpPr>
        <p:spPr>
          <a:xfrm>
            <a:off x="9989994" y="3599997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D08F8C-E14F-C98D-1718-6D9701876081}"/>
              </a:ext>
            </a:extLst>
          </p:cNvPr>
          <p:cNvSpPr/>
          <p:nvPr/>
        </p:nvSpPr>
        <p:spPr>
          <a:xfrm>
            <a:off x="5408036" y="6214038"/>
            <a:ext cx="3600000" cy="28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Data – Access Control Model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D57D90-A6B0-302F-A0EF-5C613520245D}"/>
              </a:ext>
            </a:extLst>
          </p:cNvPr>
          <p:cNvSpPr/>
          <p:nvPr/>
        </p:nvSpPr>
        <p:spPr>
          <a:xfrm>
            <a:off x="9359994" y="72000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디지털허브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CAC37FD-241C-9342-A2A6-534BD25F7B15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989994" y="1080000"/>
            <a:ext cx="0" cy="396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3254F2B-FCF2-6C7E-B47A-E55DE87691E0}"/>
              </a:ext>
            </a:extLst>
          </p:cNvPr>
          <p:cNvSpPr/>
          <p:nvPr/>
        </p:nvSpPr>
        <p:spPr>
          <a:xfrm>
            <a:off x="9359994" y="1080000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4AABFA-1CA7-CA0C-E7A7-22FBD0401206}"/>
              </a:ext>
            </a:extLst>
          </p:cNvPr>
          <p:cNvSpPr/>
          <p:nvPr/>
        </p:nvSpPr>
        <p:spPr>
          <a:xfrm>
            <a:off x="5638801" y="2699998"/>
            <a:ext cx="3122396" cy="208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Transport Protocol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728A0C3-1C32-E3E5-DA97-63F89425EB83}"/>
              </a:ext>
            </a:extLst>
          </p:cNvPr>
          <p:cNvSpPr/>
          <p:nvPr/>
        </p:nvSpPr>
        <p:spPr>
          <a:xfrm>
            <a:off x="5759999" y="3023997"/>
            <a:ext cx="28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TLS V1.2 </a:t>
            </a:r>
            <a:r>
              <a:rPr lang="ko-KR" altLang="en-US" sz="1050" b="1">
                <a:solidFill>
                  <a:schemeClr val="tx1"/>
                </a:solidFill>
              </a:rPr>
              <a:t>필수</a:t>
            </a:r>
            <a:endParaRPr lang="en-US" altLang="ko-KR" sz="1050" b="1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B659B4-8F3D-744B-454D-BFE4F678D83E}"/>
              </a:ext>
            </a:extLst>
          </p:cNvPr>
          <p:cNvSpPr/>
          <p:nvPr/>
        </p:nvSpPr>
        <p:spPr>
          <a:xfrm>
            <a:off x="5759159" y="3332461"/>
            <a:ext cx="2880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WepSocket</a:t>
            </a:r>
            <a:endParaRPr lang="ko-KR" altLang="en-US" sz="1400" b="1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157C55-B4A2-1622-679D-F70F8AD14CA4}"/>
              </a:ext>
            </a:extLst>
          </p:cNvPr>
          <p:cNvCxnSpPr>
            <a:cxnSpLocks/>
            <a:stCxn id="25" idx="1"/>
            <a:endCxn id="61" idx="3"/>
          </p:cNvCxnSpPr>
          <p:nvPr/>
        </p:nvCxnSpPr>
        <p:spPr>
          <a:xfrm flipH="1">
            <a:off x="8761197" y="3743997"/>
            <a:ext cx="1228797" cy="1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175157B-432E-AB88-326B-B6D90FC4E58C}"/>
              </a:ext>
            </a:extLst>
          </p:cNvPr>
          <p:cNvSpPr/>
          <p:nvPr/>
        </p:nvSpPr>
        <p:spPr>
          <a:xfrm>
            <a:off x="5758319" y="3624561"/>
            <a:ext cx="2879998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HTTPS</a:t>
            </a:r>
            <a:endParaRPr lang="ko-KR" altLang="en-US" sz="1400" b="1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EB7EC91-E6F8-1AD3-90E3-3E665A967E9D}"/>
              </a:ext>
            </a:extLst>
          </p:cNvPr>
          <p:cNvCxnSpPr>
            <a:cxnSpLocks/>
            <a:stCxn id="61" idx="1"/>
            <a:endCxn id="93" idx="3"/>
          </p:cNvCxnSpPr>
          <p:nvPr/>
        </p:nvCxnSpPr>
        <p:spPr>
          <a:xfrm flipH="1" flipV="1">
            <a:off x="4230841" y="3743997"/>
            <a:ext cx="1407960" cy="1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19822CC-864F-45CB-8384-6036B108BF78}"/>
              </a:ext>
            </a:extLst>
          </p:cNvPr>
          <p:cNvSpPr/>
          <p:nvPr/>
        </p:nvSpPr>
        <p:spPr>
          <a:xfrm>
            <a:off x="2862841" y="3599997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A22313C-88C9-D01A-B6F8-E5A0392F3CC1}"/>
              </a:ext>
            </a:extLst>
          </p:cNvPr>
          <p:cNvSpPr/>
          <p:nvPr/>
        </p:nvSpPr>
        <p:spPr>
          <a:xfrm>
            <a:off x="6218990" y="4304457"/>
            <a:ext cx="1789734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WepSocket</a:t>
            </a:r>
            <a:endParaRPr lang="ko-KR" altLang="en-US" sz="1400" b="1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8555CE2-EF48-5856-0A8D-D6ED75C67860}"/>
              </a:ext>
            </a:extLst>
          </p:cNvPr>
          <p:cNvSpPr/>
          <p:nvPr/>
        </p:nvSpPr>
        <p:spPr>
          <a:xfrm>
            <a:off x="5759999" y="3899434"/>
            <a:ext cx="2880000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TLS V1.2 </a:t>
            </a:r>
            <a:r>
              <a:rPr lang="ko-KR" altLang="en-US" sz="1050" b="1">
                <a:solidFill>
                  <a:schemeClr val="tx1"/>
                </a:solidFill>
              </a:rPr>
              <a:t>권장</a:t>
            </a:r>
            <a:endParaRPr lang="en-US" altLang="ko-KR" sz="1050" b="1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9242F64-3367-9557-8955-BCFD295BBFF9}"/>
              </a:ext>
            </a:extLst>
          </p:cNvPr>
          <p:cNvSpPr/>
          <p:nvPr/>
        </p:nvSpPr>
        <p:spPr>
          <a:xfrm>
            <a:off x="5759159" y="4207898"/>
            <a:ext cx="2880000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MQTT</a:t>
            </a:r>
            <a:endParaRPr lang="ko-KR" altLang="en-US" sz="1400" b="1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F1ABFB1-B5AF-C320-6688-47DBC5DEFF96}"/>
              </a:ext>
            </a:extLst>
          </p:cNvPr>
          <p:cNvSpPr/>
          <p:nvPr/>
        </p:nvSpPr>
        <p:spPr>
          <a:xfrm>
            <a:off x="5758319" y="4499998"/>
            <a:ext cx="2879998" cy="28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gRPC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B2E5285-1C75-543B-D831-8C0E00674856}"/>
              </a:ext>
            </a:extLst>
          </p:cNvPr>
          <p:cNvSpPr/>
          <p:nvPr/>
        </p:nvSpPr>
        <p:spPr>
          <a:xfrm>
            <a:off x="5637961" y="2419590"/>
            <a:ext cx="3122396" cy="28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Access Control Model</a:t>
            </a:r>
            <a:endParaRPr lang="ko-KR" altLang="en-US" sz="1400" b="1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C0740E-E141-EBBF-381C-A2B38D667E86}"/>
              </a:ext>
            </a:extLst>
          </p:cNvPr>
          <p:cNvSpPr/>
          <p:nvPr/>
        </p:nvSpPr>
        <p:spPr>
          <a:xfrm>
            <a:off x="9989994" y="2421639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4D34700-7C67-6F3C-04E9-E3B9DB8FA8BA}"/>
              </a:ext>
            </a:extLst>
          </p:cNvPr>
          <p:cNvCxnSpPr>
            <a:cxnSpLocks/>
            <a:stCxn id="115" idx="1"/>
          </p:cNvCxnSpPr>
          <p:nvPr/>
        </p:nvCxnSpPr>
        <p:spPr>
          <a:xfrm flipH="1">
            <a:off x="8761197" y="2565639"/>
            <a:ext cx="1228797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EB2ADCF-AE78-6DED-BCDB-57038BFE5255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 flipV="1">
            <a:off x="4230841" y="2565639"/>
            <a:ext cx="1407960" cy="1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EB94C16-8A14-0567-7071-698596287799}"/>
              </a:ext>
            </a:extLst>
          </p:cNvPr>
          <p:cNvSpPr/>
          <p:nvPr/>
        </p:nvSpPr>
        <p:spPr>
          <a:xfrm>
            <a:off x="2862841" y="2421639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DDDDBC-4C52-4D16-B33E-C76EE08BE485}"/>
              </a:ext>
            </a:extLst>
          </p:cNvPr>
          <p:cNvSpPr txBox="1"/>
          <p:nvPr/>
        </p:nvSpPr>
        <p:spPr>
          <a:xfrm>
            <a:off x="720000" y="53340"/>
            <a:ext cx="603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COVESA VISS </a:t>
            </a:r>
            <a:r>
              <a:rPr lang="ko-KR" altLang="en-US" b="1"/>
              <a:t>서버</a:t>
            </a:r>
            <a:r>
              <a:rPr lang="en-US" altLang="ko-KR" b="1"/>
              <a:t>&lt;-&gt;</a:t>
            </a:r>
            <a:r>
              <a:rPr lang="ko-KR" altLang="en-US" b="1"/>
              <a:t>클라이언트 연동 워크 플로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4CF7BC-DAC3-FDC6-E36F-B4E2A6E1F60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719999" y="5852636"/>
            <a:ext cx="1080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666863-C910-3695-7214-97885C2E66BC}"/>
              </a:ext>
            </a:extLst>
          </p:cNvPr>
          <p:cNvSpPr txBox="1"/>
          <p:nvPr/>
        </p:nvSpPr>
        <p:spPr>
          <a:xfrm>
            <a:off x="719999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RS232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24C2F9-3DE9-5514-D86A-3535EF08C7A7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889995" y="5852636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2B110-24DE-E75D-5149-DCC83566883C}"/>
              </a:ext>
            </a:extLst>
          </p:cNvPr>
          <p:cNvSpPr txBox="1"/>
          <p:nvPr/>
        </p:nvSpPr>
        <p:spPr>
          <a:xfrm>
            <a:off x="1889995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B73CDC-A932-F68D-6BB6-9C6BE66E17A5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719999" y="6461621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1CFEA2-6B12-B217-3A87-4A3D77995C0D}"/>
              </a:ext>
            </a:extLst>
          </p:cNvPr>
          <p:cNvSpPr txBox="1"/>
          <p:nvPr/>
        </p:nvSpPr>
        <p:spPr>
          <a:xfrm>
            <a:off x="719999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sz="700" b="1"/>
              <a:t>(with Access Token)</a:t>
            </a:r>
            <a:r>
              <a:rPr lang="en-US" altLang="ko-KR" b="1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7D1FD-AB95-9EE9-9511-F259439FC57D}"/>
              </a:ext>
            </a:extLst>
          </p:cNvPr>
          <p:cNvSpPr txBox="1"/>
          <p:nvPr/>
        </p:nvSpPr>
        <p:spPr>
          <a:xfrm>
            <a:off x="1890499" y="631552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71083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3A4B-952A-7D4E-4427-F0F7F0306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42859A1-92B6-DF4A-951E-8123B7B00034}"/>
              </a:ext>
            </a:extLst>
          </p:cNvPr>
          <p:cNvSpPr/>
          <p:nvPr/>
        </p:nvSpPr>
        <p:spPr>
          <a:xfrm>
            <a:off x="720000" y="72576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IVDCT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523B3F-EBCF-F416-EA22-834F6B962BE4}"/>
              </a:ext>
            </a:extLst>
          </p:cNvPr>
          <p:cNvSpPr/>
          <p:nvPr/>
        </p:nvSpPr>
        <p:spPr>
          <a:xfrm>
            <a:off x="5766123" y="72576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통신게이트웨이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0283A5-D3DF-6700-82BF-D995761AF4C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00" y="1085760"/>
            <a:ext cx="0" cy="4204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0F61C3-F7F2-8D2A-7E86-74F06ECAEDF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96123" y="1085760"/>
            <a:ext cx="0" cy="61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389214-BB03-E34C-CF2F-5A9799E57AB7}"/>
              </a:ext>
            </a:extLst>
          </p:cNvPr>
          <p:cNvSpPr/>
          <p:nvPr/>
        </p:nvSpPr>
        <p:spPr>
          <a:xfrm>
            <a:off x="5766123" y="1085760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A9A9AC1-AB07-C6AE-AB7F-2ED4C67A363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349998" y="1625760"/>
            <a:ext cx="50461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83EAB0-7516-1BE6-9C82-B4CB483D10B1}"/>
              </a:ext>
            </a:extLst>
          </p:cNvPr>
          <p:cNvSpPr/>
          <p:nvPr/>
        </p:nvSpPr>
        <p:spPr>
          <a:xfrm>
            <a:off x="6396119" y="1481760"/>
            <a:ext cx="1105077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B85151-72C8-3164-59FC-C574CABBC637}"/>
              </a:ext>
            </a:extLst>
          </p:cNvPr>
          <p:cNvSpPr/>
          <p:nvPr/>
        </p:nvSpPr>
        <p:spPr>
          <a:xfrm>
            <a:off x="-450002" y="1116000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7A63C2-0BFE-C3A7-F3CE-88F6FABD4BA9}"/>
              </a:ext>
            </a:extLst>
          </p:cNvPr>
          <p:cNvSpPr/>
          <p:nvPr/>
        </p:nvSpPr>
        <p:spPr>
          <a:xfrm>
            <a:off x="9031196" y="72576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디지털허브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8808875-2006-EF4D-6427-533A2F4189A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661196" y="1085760"/>
            <a:ext cx="0" cy="61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83ACF5-0BF4-3E23-27BA-72BED19AEF55}"/>
              </a:ext>
            </a:extLst>
          </p:cNvPr>
          <p:cNvSpPr/>
          <p:nvPr/>
        </p:nvSpPr>
        <p:spPr>
          <a:xfrm>
            <a:off x="9031196" y="1085760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FA303DC-FB3F-F389-4513-B68D5B86B882}"/>
              </a:ext>
            </a:extLst>
          </p:cNvPr>
          <p:cNvSpPr/>
          <p:nvPr/>
        </p:nvSpPr>
        <p:spPr>
          <a:xfrm>
            <a:off x="6389996" y="2273759"/>
            <a:ext cx="3265077" cy="467363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WepSocket(</a:t>
            </a:r>
            <a:r>
              <a:rPr lang="en-US" altLang="ko-KR" sz="1200"/>
              <a:t>port:6443</a:t>
            </a:r>
            <a:r>
              <a:rPr lang="en-US" altLang="ko-KR" sz="1200" b="1"/>
              <a:t>, </a:t>
            </a:r>
            <a:r>
              <a:rPr lang="en-US" altLang="ko-KR" sz="1200"/>
              <a:t>TLS v1.2 </a:t>
            </a:r>
            <a:r>
              <a:rPr lang="ko-KR" altLang="en-US" sz="1200"/>
              <a:t>필수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260D5FD-5DCE-00E8-2104-9F65F5810127}"/>
              </a:ext>
            </a:extLst>
          </p:cNvPr>
          <p:cNvSpPr/>
          <p:nvPr/>
        </p:nvSpPr>
        <p:spPr>
          <a:xfrm>
            <a:off x="7129080" y="1985760"/>
            <a:ext cx="1800000" cy="28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Access Control Model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47E5D18-9A20-2047-216E-5AC947EC73B7}"/>
              </a:ext>
            </a:extLst>
          </p:cNvPr>
          <p:cNvSpPr/>
          <p:nvPr/>
        </p:nvSpPr>
        <p:spPr>
          <a:xfrm>
            <a:off x="9989994" y="2129760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7C1BDD0-5733-6D4C-A5C5-977D76503E63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6396964" y="2129760"/>
            <a:ext cx="732116" cy="204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69867AC-32C0-FA1A-1B70-FBE0418C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0715"/>
              </p:ext>
            </p:extLst>
          </p:nvPr>
        </p:nvGraphicFramePr>
        <p:xfrm>
          <a:off x="9661196" y="2274640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</a:rPr>
                        <a:t>Read(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</a:rPr>
                        <a:t>getRequest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45C8DB1-87DA-E86E-4867-1D29F6770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06721"/>
              </p:ext>
            </p:extLst>
          </p:nvPr>
        </p:nvGraphicFramePr>
        <p:xfrm>
          <a:off x="4229996" y="2274640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/>
                        <a:t>Read(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getSuccessResponse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getErrorResponse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847E290-0F0F-A6E4-0D98-D84E7637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56009"/>
              </p:ext>
            </p:extLst>
          </p:nvPr>
        </p:nvGraphicFramePr>
        <p:xfrm>
          <a:off x="4229996" y="3282640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setSuccessResponse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setErrorResponse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39A9533-C548-8C2C-2C6A-AC3484CF1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56131"/>
              </p:ext>
            </p:extLst>
          </p:nvPr>
        </p:nvGraphicFramePr>
        <p:xfrm>
          <a:off x="9661196" y="4290640"/>
          <a:ext cx="2160000" cy="14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/>
                        <a:t>Subscribe(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subscribeRequest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6284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0715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F5D3DF-234A-356F-A42A-B884D5BB7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07694"/>
              </p:ext>
            </p:extLst>
          </p:nvPr>
        </p:nvGraphicFramePr>
        <p:xfrm>
          <a:off x="4229996" y="4290640"/>
          <a:ext cx="2160000" cy="14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/>
                        <a:t>Subscribe(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subscribeSuccessResponse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subscriptionEvent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761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subscribeErrorResponse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subscriptionErrorResponse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8752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8AE9B6BB-2602-0F40-936C-8278CBD4B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8457"/>
              </p:ext>
            </p:extLst>
          </p:nvPr>
        </p:nvGraphicFramePr>
        <p:xfrm>
          <a:off x="9661196" y="3282640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altLang="ko-KR" sz="900" b="1"/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setRequest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8786E95-8E28-2321-4367-2B4764E7FFA9}"/>
              </a:ext>
            </a:extLst>
          </p:cNvPr>
          <p:cNvCxnSpPr>
            <a:cxnSpLocks/>
          </p:cNvCxnSpPr>
          <p:nvPr/>
        </p:nvCxnSpPr>
        <p:spPr>
          <a:xfrm flipH="1">
            <a:off x="8929080" y="2129760"/>
            <a:ext cx="732116" cy="204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E1C8637-8710-F38A-431F-F47BE4194939}"/>
              </a:ext>
            </a:extLst>
          </p:cNvPr>
          <p:cNvCxnSpPr>
            <a:cxnSpLocks/>
            <a:stCxn id="130" idx="3"/>
            <a:endCxn id="107" idx="1"/>
          </p:cNvCxnSpPr>
          <p:nvPr/>
        </p:nvCxnSpPr>
        <p:spPr>
          <a:xfrm>
            <a:off x="6379024" y="262724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CBA4AA4-49B3-CCAE-F204-C8928A1F5EE1}"/>
              </a:ext>
            </a:extLst>
          </p:cNvPr>
          <p:cNvSpPr/>
          <p:nvPr/>
        </p:nvSpPr>
        <p:spPr>
          <a:xfrm>
            <a:off x="2242868" y="3654574"/>
            <a:ext cx="1440000" cy="64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IVDCT </a:t>
            </a:r>
            <a:r>
              <a:rPr lang="ko-KR" altLang="en-US" sz="1100"/>
              <a:t>데이터 </a:t>
            </a:r>
            <a:endParaRPr lang="en-US" altLang="ko-KR" sz="1100"/>
          </a:p>
          <a:p>
            <a:pPr algn="ctr"/>
            <a:r>
              <a:rPr lang="en-US" altLang="ko-KR" sz="1100"/>
              <a:t>VSS</a:t>
            </a:r>
            <a:r>
              <a:rPr lang="ko-KR" altLang="en-US" sz="1100"/>
              <a:t>로 인코딩</a:t>
            </a:r>
            <a:endParaRPr lang="en-US" altLang="ko-KR" sz="1100"/>
          </a:p>
          <a:p>
            <a:pPr algn="ctr"/>
            <a:r>
              <a:rPr lang="en-US" altLang="ko-KR" sz="1100"/>
              <a:t>(JSON)</a:t>
            </a:r>
            <a:endParaRPr lang="ko-KR" altLang="en-US" sz="110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78FA835-F112-0672-FCFA-F03B26F22240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 rot="5400000">
            <a:off x="4157356" y="575272"/>
            <a:ext cx="1596814" cy="3985790"/>
          </a:xfrm>
          <a:prstGeom prst="bentConnector3">
            <a:avLst>
              <a:gd name="adj1" fmla="val 118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A1E1E93-4CAB-88CA-2303-3EE767C597D0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682868" y="2859640"/>
            <a:ext cx="541001" cy="111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10D9FEC-0EB5-2E8F-AFAC-3E5246F5AC48}"/>
              </a:ext>
            </a:extLst>
          </p:cNvPr>
          <p:cNvCxnSpPr>
            <a:cxnSpLocks/>
            <a:stCxn id="37" idx="3"/>
            <a:endCxn id="70" idx="1"/>
          </p:cNvCxnSpPr>
          <p:nvPr/>
        </p:nvCxnSpPr>
        <p:spPr>
          <a:xfrm>
            <a:off x="3682868" y="3978574"/>
            <a:ext cx="541001" cy="1125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0E97FA-9732-8EAF-89BB-C6000704C305}"/>
              </a:ext>
            </a:extLst>
          </p:cNvPr>
          <p:cNvSpPr txBox="1"/>
          <p:nvPr/>
        </p:nvSpPr>
        <p:spPr>
          <a:xfrm>
            <a:off x="4223869" y="375064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5F605B4-49FB-4E44-23D0-BA6063A868F9}"/>
              </a:ext>
            </a:extLst>
          </p:cNvPr>
          <p:cNvSpPr txBox="1"/>
          <p:nvPr/>
        </p:nvSpPr>
        <p:spPr>
          <a:xfrm>
            <a:off x="4223869" y="475864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349675-6FA1-EF3B-9246-140DB4BA57DD}"/>
              </a:ext>
            </a:extLst>
          </p:cNvPr>
          <p:cNvSpPr txBox="1"/>
          <p:nvPr/>
        </p:nvSpPr>
        <p:spPr>
          <a:xfrm>
            <a:off x="4223869" y="498690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3BD2A6C-2104-F2B5-D0C1-21236559E1E2}"/>
              </a:ext>
            </a:extLst>
          </p:cNvPr>
          <p:cNvSpPr/>
          <p:nvPr/>
        </p:nvSpPr>
        <p:spPr>
          <a:xfrm>
            <a:off x="2242868" y="3366574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Model(VSS)</a:t>
            </a:r>
            <a:endParaRPr lang="ko-KR" altLang="en-US" sz="11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4D1B150-CB5A-189C-4B24-4AAF29F52E43}"/>
              </a:ext>
            </a:extLst>
          </p:cNvPr>
          <p:cNvSpPr txBox="1"/>
          <p:nvPr/>
        </p:nvSpPr>
        <p:spPr>
          <a:xfrm>
            <a:off x="9672169" y="274328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91FA7B9-72DC-63D9-5E9B-559D918AACF1}"/>
              </a:ext>
            </a:extLst>
          </p:cNvPr>
          <p:cNvSpPr txBox="1"/>
          <p:nvPr/>
        </p:nvSpPr>
        <p:spPr>
          <a:xfrm>
            <a:off x="9672169" y="251024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B185B63-7F20-48E6-A36B-D34D371B2279}"/>
              </a:ext>
            </a:extLst>
          </p:cNvPr>
          <p:cNvSpPr txBox="1"/>
          <p:nvPr/>
        </p:nvSpPr>
        <p:spPr>
          <a:xfrm>
            <a:off x="9672169" y="297631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98C18C6-D524-ED22-F687-DF8DF56EF47E}"/>
              </a:ext>
            </a:extLst>
          </p:cNvPr>
          <p:cNvSpPr txBox="1"/>
          <p:nvPr/>
        </p:nvSpPr>
        <p:spPr>
          <a:xfrm>
            <a:off x="9672169" y="522090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DDB35D4-5063-D2B9-4D96-6139B1C709EF}"/>
              </a:ext>
            </a:extLst>
          </p:cNvPr>
          <p:cNvSpPr txBox="1"/>
          <p:nvPr/>
        </p:nvSpPr>
        <p:spPr>
          <a:xfrm>
            <a:off x="5911830" y="274328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39C839A-FFEF-D555-1977-5C6ADE388C33}"/>
              </a:ext>
            </a:extLst>
          </p:cNvPr>
          <p:cNvSpPr txBox="1"/>
          <p:nvPr/>
        </p:nvSpPr>
        <p:spPr>
          <a:xfrm>
            <a:off x="5911830" y="251024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D912DFB-801B-4649-963E-079C95517B9E}"/>
              </a:ext>
            </a:extLst>
          </p:cNvPr>
          <p:cNvSpPr txBox="1"/>
          <p:nvPr/>
        </p:nvSpPr>
        <p:spPr>
          <a:xfrm>
            <a:off x="5911830" y="297631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98E7ED3C-8499-A728-3C4C-81F95AF66E76}"/>
              </a:ext>
            </a:extLst>
          </p:cNvPr>
          <p:cNvCxnSpPr>
            <a:cxnSpLocks/>
            <a:stCxn id="106" idx="1"/>
            <a:endCxn id="129" idx="3"/>
          </p:cNvCxnSpPr>
          <p:nvPr/>
        </p:nvCxnSpPr>
        <p:spPr>
          <a:xfrm flipH="1">
            <a:off x="6379024" y="2860282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47C82E3-FECD-78FB-C2A6-84D85877E156}"/>
              </a:ext>
            </a:extLst>
          </p:cNvPr>
          <p:cNvCxnSpPr>
            <a:cxnSpLocks/>
            <a:stCxn id="108" idx="1"/>
            <a:endCxn id="131" idx="3"/>
          </p:cNvCxnSpPr>
          <p:nvPr/>
        </p:nvCxnSpPr>
        <p:spPr>
          <a:xfrm flipH="1">
            <a:off x="6379024" y="309331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89355B1-080D-4371-AE58-56154BB2EF60}"/>
              </a:ext>
            </a:extLst>
          </p:cNvPr>
          <p:cNvCxnSpPr>
            <a:cxnSpLocks/>
            <a:stCxn id="148" idx="3"/>
            <a:endCxn id="145" idx="1"/>
          </p:cNvCxnSpPr>
          <p:nvPr/>
        </p:nvCxnSpPr>
        <p:spPr>
          <a:xfrm>
            <a:off x="6379024" y="3628904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1E070E14-ADA2-37CB-6A0F-4F2892B9A599}"/>
              </a:ext>
            </a:extLst>
          </p:cNvPr>
          <p:cNvSpPr txBox="1"/>
          <p:nvPr/>
        </p:nvSpPr>
        <p:spPr>
          <a:xfrm>
            <a:off x="9672169" y="3744939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31AB205-0772-58B9-15B6-4087EA4C9565}"/>
              </a:ext>
            </a:extLst>
          </p:cNvPr>
          <p:cNvSpPr txBox="1"/>
          <p:nvPr/>
        </p:nvSpPr>
        <p:spPr>
          <a:xfrm>
            <a:off x="9672169" y="351190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11B921E-FF9F-20D9-6F11-D281F392D861}"/>
              </a:ext>
            </a:extLst>
          </p:cNvPr>
          <p:cNvSpPr txBox="1"/>
          <p:nvPr/>
        </p:nvSpPr>
        <p:spPr>
          <a:xfrm>
            <a:off x="9672169" y="397797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A8BE52-4502-AA7F-3BE1-C7331BB36133}"/>
              </a:ext>
            </a:extLst>
          </p:cNvPr>
          <p:cNvSpPr txBox="1"/>
          <p:nvPr/>
        </p:nvSpPr>
        <p:spPr>
          <a:xfrm>
            <a:off x="5911830" y="3744939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6DADC6-64CC-5AE7-E9A5-B6D5F61278E2}"/>
              </a:ext>
            </a:extLst>
          </p:cNvPr>
          <p:cNvSpPr txBox="1"/>
          <p:nvPr/>
        </p:nvSpPr>
        <p:spPr>
          <a:xfrm>
            <a:off x="5911830" y="351190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6FB3F8F-CA1B-09EA-0D50-D8B8D164A6F1}"/>
              </a:ext>
            </a:extLst>
          </p:cNvPr>
          <p:cNvSpPr txBox="1"/>
          <p:nvPr/>
        </p:nvSpPr>
        <p:spPr>
          <a:xfrm>
            <a:off x="5911830" y="397797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2EF40D5-AE9F-D640-049D-31F39A7D185A}"/>
              </a:ext>
            </a:extLst>
          </p:cNvPr>
          <p:cNvCxnSpPr>
            <a:cxnSpLocks/>
            <a:stCxn id="144" idx="1"/>
            <a:endCxn id="147" idx="3"/>
          </p:cNvCxnSpPr>
          <p:nvPr/>
        </p:nvCxnSpPr>
        <p:spPr>
          <a:xfrm flipH="1">
            <a:off x="6379024" y="3861939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2ECED018-7294-6605-F044-9473F6BFBDC9}"/>
              </a:ext>
            </a:extLst>
          </p:cNvPr>
          <p:cNvCxnSpPr>
            <a:cxnSpLocks/>
            <a:stCxn id="146" idx="1"/>
            <a:endCxn id="149" idx="3"/>
          </p:cNvCxnSpPr>
          <p:nvPr/>
        </p:nvCxnSpPr>
        <p:spPr>
          <a:xfrm flipH="1">
            <a:off x="6379024" y="4094974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DD81125-F057-846C-C02E-A4B2CF45B0F2}"/>
              </a:ext>
            </a:extLst>
          </p:cNvPr>
          <p:cNvSpPr txBox="1"/>
          <p:nvPr/>
        </p:nvSpPr>
        <p:spPr>
          <a:xfrm>
            <a:off x="6396964" y="2627224"/>
            <a:ext cx="32581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800">
                <a:solidFill>
                  <a:schemeClr val="bg1"/>
                </a:solidFill>
              </a:rPr>
              <a:t>Req:action/path/requestId, Opt:filter/auth/data compression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67FA247-8D07-F32B-DF06-6C57960E9441}"/>
              </a:ext>
            </a:extLst>
          </p:cNvPr>
          <p:cNvSpPr txBox="1"/>
          <p:nvPr/>
        </p:nvSpPr>
        <p:spPr>
          <a:xfrm>
            <a:off x="6396964" y="2858096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</a:t>
            </a:r>
            <a:r>
              <a:rPr lang="en-US" altLang="ko-KR" sz="900" b="1">
                <a:solidFill>
                  <a:srgbClr val="E97132"/>
                </a:solidFill>
              </a:rPr>
              <a:t>data</a:t>
            </a:r>
            <a:r>
              <a:rPr lang="en-US" altLang="ko-KR" sz="900">
                <a:solidFill>
                  <a:schemeClr val="bg1"/>
                </a:solidFill>
              </a:rPr>
              <a:t>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FEBD07F-96B5-C596-6177-A9A1337632C7}"/>
              </a:ext>
            </a:extLst>
          </p:cNvPr>
          <p:cNvSpPr txBox="1"/>
          <p:nvPr/>
        </p:nvSpPr>
        <p:spPr>
          <a:xfrm>
            <a:off x="6396964" y="3096104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9F50588-5211-FA1E-78CA-9411F504DD79}"/>
              </a:ext>
            </a:extLst>
          </p:cNvPr>
          <p:cNvSpPr txBox="1"/>
          <p:nvPr/>
        </p:nvSpPr>
        <p:spPr>
          <a:xfrm>
            <a:off x="6396964" y="3635842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Req:action/path/value/requestId, Opt:auth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6B7B8A9-E775-FF83-33F7-9382125D3DF7}"/>
              </a:ext>
            </a:extLst>
          </p:cNvPr>
          <p:cNvSpPr txBox="1"/>
          <p:nvPr/>
        </p:nvSpPr>
        <p:spPr>
          <a:xfrm>
            <a:off x="6396964" y="3866714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370DDCE-3965-4DDD-E348-059282A632B1}"/>
              </a:ext>
            </a:extLst>
          </p:cNvPr>
          <p:cNvSpPr txBox="1"/>
          <p:nvPr/>
        </p:nvSpPr>
        <p:spPr>
          <a:xfrm>
            <a:off x="6396964" y="4104722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D4A3AD7-7369-37A2-CD5E-7BF4D1FBF391}"/>
              </a:ext>
            </a:extLst>
          </p:cNvPr>
          <p:cNvCxnSpPr>
            <a:cxnSpLocks/>
            <a:stCxn id="177" idx="3"/>
            <a:endCxn id="174" idx="1"/>
          </p:cNvCxnSpPr>
          <p:nvPr/>
        </p:nvCxnSpPr>
        <p:spPr>
          <a:xfrm>
            <a:off x="6379024" y="4643202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36D603DC-1E27-8AC4-1772-7ADE66B1AE34}"/>
              </a:ext>
            </a:extLst>
          </p:cNvPr>
          <p:cNvSpPr txBox="1"/>
          <p:nvPr/>
        </p:nvSpPr>
        <p:spPr>
          <a:xfrm>
            <a:off x="9672169" y="475923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799189E-AEAE-D763-A2A2-62D1880DD583}"/>
              </a:ext>
            </a:extLst>
          </p:cNvPr>
          <p:cNvSpPr txBox="1"/>
          <p:nvPr/>
        </p:nvSpPr>
        <p:spPr>
          <a:xfrm>
            <a:off x="9672169" y="452620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DB342CE-08F0-7B8C-B112-8146A1B52557}"/>
              </a:ext>
            </a:extLst>
          </p:cNvPr>
          <p:cNvSpPr txBox="1"/>
          <p:nvPr/>
        </p:nvSpPr>
        <p:spPr>
          <a:xfrm>
            <a:off x="9672169" y="499227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7E6A742-20D7-E4C1-1857-C3C237E77FB3}"/>
              </a:ext>
            </a:extLst>
          </p:cNvPr>
          <p:cNvSpPr txBox="1"/>
          <p:nvPr/>
        </p:nvSpPr>
        <p:spPr>
          <a:xfrm>
            <a:off x="5911830" y="475923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EBE4AD9-AD12-CA09-71D1-042BCE818A5C}"/>
              </a:ext>
            </a:extLst>
          </p:cNvPr>
          <p:cNvSpPr txBox="1"/>
          <p:nvPr/>
        </p:nvSpPr>
        <p:spPr>
          <a:xfrm>
            <a:off x="5911830" y="452620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47BFD45-53E3-570A-950A-AFDFC440F9B5}"/>
              </a:ext>
            </a:extLst>
          </p:cNvPr>
          <p:cNvSpPr txBox="1"/>
          <p:nvPr/>
        </p:nvSpPr>
        <p:spPr>
          <a:xfrm>
            <a:off x="5911830" y="499227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63DEFDF5-2139-5B68-E80F-398067CB44D0}"/>
              </a:ext>
            </a:extLst>
          </p:cNvPr>
          <p:cNvCxnSpPr>
            <a:cxnSpLocks/>
            <a:stCxn id="173" idx="1"/>
            <a:endCxn id="176" idx="3"/>
          </p:cNvCxnSpPr>
          <p:nvPr/>
        </p:nvCxnSpPr>
        <p:spPr>
          <a:xfrm flipH="1">
            <a:off x="6379024" y="487623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EF37AA66-224D-6FDB-B52B-6D037F55FD44}"/>
              </a:ext>
            </a:extLst>
          </p:cNvPr>
          <p:cNvCxnSpPr>
            <a:cxnSpLocks/>
            <a:stCxn id="175" idx="1"/>
            <a:endCxn id="178" idx="3"/>
          </p:cNvCxnSpPr>
          <p:nvPr/>
        </p:nvCxnSpPr>
        <p:spPr>
          <a:xfrm flipH="1">
            <a:off x="6379024" y="5109272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A9F4A9B-519F-A3F7-280C-3D9B7FFA4430}"/>
              </a:ext>
            </a:extLst>
          </p:cNvPr>
          <p:cNvSpPr txBox="1"/>
          <p:nvPr/>
        </p:nvSpPr>
        <p:spPr>
          <a:xfrm>
            <a:off x="6396964" y="4650140"/>
            <a:ext cx="32581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Req:action/path/filter/requestId, Opt:auth/data compression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A174C54-984E-7194-9F60-8F75776CAC3C}"/>
              </a:ext>
            </a:extLst>
          </p:cNvPr>
          <p:cNvSpPr txBox="1"/>
          <p:nvPr/>
        </p:nvSpPr>
        <p:spPr>
          <a:xfrm>
            <a:off x="6396964" y="4881012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Req:action/requestId/subscriptionId/ts, </a:t>
            </a:r>
            <a:r>
              <a:rPr lang="en-US" altLang="ko-KR" sz="900" b="1">
                <a:solidFill>
                  <a:schemeClr val="bg1"/>
                </a:solidFill>
              </a:rPr>
              <a:t>Periodic(filter)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3672AF-D446-2E87-AC8B-7531FA09B906}"/>
              </a:ext>
            </a:extLst>
          </p:cNvPr>
          <p:cNvSpPr txBox="1"/>
          <p:nvPr/>
        </p:nvSpPr>
        <p:spPr>
          <a:xfrm>
            <a:off x="6396964" y="5119020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Req:action/requestId/</a:t>
            </a:r>
            <a:r>
              <a:rPr lang="en-US" altLang="ko-KR" sz="900" b="1">
                <a:solidFill>
                  <a:srgbClr val="E97132"/>
                </a:solidFill>
              </a:rPr>
              <a:t>data</a:t>
            </a:r>
            <a:r>
              <a:rPr lang="en-US" altLang="ko-KR" sz="900">
                <a:solidFill>
                  <a:schemeClr val="bg1"/>
                </a:solidFill>
              </a:rPr>
              <a:t>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06486EA-E76B-9CED-D6B7-93D841840D5B}"/>
              </a:ext>
            </a:extLst>
          </p:cNvPr>
          <p:cNvSpPr txBox="1"/>
          <p:nvPr/>
        </p:nvSpPr>
        <p:spPr>
          <a:xfrm>
            <a:off x="9672169" y="522053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6F65EF9-F2CA-D370-D421-4C631ED57A75}"/>
              </a:ext>
            </a:extLst>
          </p:cNvPr>
          <p:cNvSpPr txBox="1"/>
          <p:nvPr/>
        </p:nvSpPr>
        <p:spPr>
          <a:xfrm>
            <a:off x="5911830" y="522053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DF1FAE33-06AD-6CD9-289F-4804F941E679}"/>
              </a:ext>
            </a:extLst>
          </p:cNvPr>
          <p:cNvCxnSpPr>
            <a:cxnSpLocks/>
            <a:stCxn id="184" idx="1"/>
            <a:endCxn id="185" idx="3"/>
          </p:cNvCxnSpPr>
          <p:nvPr/>
        </p:nvCxnSpPr>
        <p:spPr>
          <a:xfrm flipH="1">
            <a:off x="6379024" y="5337531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ADEE069-E0FE-9710-DC70-77DEF1AFE6D5}"/>
              </a:ext>
            </a:extLst>
          </p:cNvPr>
          <p:cNvSpPr txBox="1"/>
          <p:nvPr/>
        </p:nvSpPr>
        <p:spPr>
          <a:xfrm>
            <a:off x="6396964" y="5347279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60AB8C5-3CA2-D5C6-8BE1-63A020BA080C}"/>
              </a:ext>
            </a:extLst>
          </p:cNvPr>
          <p:cNvSpPr txBox="1"/>
          <p:nvPr/>
        </p:nvSpPr>
        <p:spPr>
          <a:xfrm>
            <a:off x="9672169" y="545538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16B3A24-6794-103E-A0A7-AC3DAD57435D}"/>
              </a:ext>
            </a:extLst>
          </p:cNvPr>
          <p:cNvSpPr txBox="1"/>
          <p:nvPr/>
        </p:nvSpPr>
        <p:spPr>
          <a:xfrm>
            <a:off x="9672169" y="545501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1BD7B71-88F8-5D85-2C92-329BA62EF328}"/>
              </a:ext>
            </a:extLst>
          </p:cNvPr>
          <p:cNvSpPr txBox="1"/>
          <p:nvPr/>
        </p:nvSpPr>
        <p:spPr>
          <a:xfrm>
            <a:off x="5911830" y="545501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42B42998-E0E9-47EC-C49E-67A52FE1A69D}"/>
              </a:ext>
            </a:extLst>
          </p:cNvPr>
          <p:cNvCxnSpPr>
            <a:cxnSpLocks/>
            <a:stCxn id="191" idx="1"/>
            <a:endCxn id="192" idx="3"/>
          </p:cNvCxnSpPr>
          <p:nvPr/>
        </p:nvCxnSpPr>
        <p:spPr>
          <a:xfrm flipH="1">
            <a:off x="6379024" y="5572018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61B1E767-CF3C-B09A-ADCA-2C55AFC2D72D}"/>
              </a:ext>
            </a:extLst>
          </p:cNvPr>
          <p:cNvSpPr txBox="1"/>
          <p:nvPr/>
        </p:nvSpPr>
        <p:spPr>
          <a:xfrm>
            <a:off x="6396964" y="5581766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Req:action/subsciptionId/error/ts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2BAEF01F-B9E6-FF1E-CE21-9DCD4B8AAF41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719999" y="5852636"/>
            <a:ext cx="1080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8ABC4FB-0E82-C5DE-B6F4-09CA796F042D}"/>
              </a:ext>
            </a:extLst>
          </p:cNvPr>
          <p:cNvSpPr txBox="1"/>
          <p:nvPr/>
        </p:nvSpPr>
        <p:spPr>
          <a:xfrm>
            <a:off x="719999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RS232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0469E019-2218-2C96-0FF5-F0C9EC15766E}"/>
              </a:ext>
            </a:extLst>
          </p:cNvPr>
          <p:cNvCxnSpPr>
            <a:cxnSpLocks/>
            <a:stCxn id="198" idx="1"/>
            <a:endCxn id="198" idx="3"/>
          </p:cNvCxnSpPr>
          <p:nvPr/>
        </p:nvCxnSpPr>
        <p:spPr>
          <a:xfrm>
            <a:off x="1889995" y="5852636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8BAE368A-F9DD-AB39-9B12-FE17F6B8A3F3}"/>
              </a:ext>
            </a:extLst>
          </p:cNvPr>
          <p:cNvSpPr txBox="1"/>
          <p:nvPr/>
        </p:nvSpPr>
        <p:spPr>
          <a:xfrm>
            <a:off x="1889995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4F3BA0B-CC5C-6627-AF84-C1425DF35F01}"/>
              </a:ext>
            </a:extLst>
          </p:cNvPr>
          <p:cNvCxnSpPr>
            <a:cxnSpLocks/>
            <a:stCxn id="200" idx="1"/>
            <a:endCxn id="200" idx="3"/>
          </p:cNvCxnSpPr>
          <p:nvPr/>
        </p:nvCxnSpPr>
        <p:spPr>
          <a:xfrm>
            <a:off x="719999" y="6461621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4A4A0924-CF3F-E1C6-9C6C-2C10DFE1A449}"/>
              </a:ext>
            </a:extLst>
          </p:cNvPr>
          <p:cNvSpPr txBox="1"/>
          <p:nvPr/>
        </p:nvSpPr>
        <p:spPr>
          <a:xfrm>
            <a:off x="719999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sz="700" b="1"/>
              <a:t>(with Access Token)</a:t>
            </a:r>
            <a:r>
              <a:rPr lang="en-US" altLang="ko-KR" b="1"/>
              <a:t> </a:t>
            </a: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AEBD12AA-6F78-EB3D-FABD-1643679ED9B8}"/>
              </a:ext>
            </a:extLst>
          </p:cNvPr>
          <p:cNvCxnSpPr>
            <a:cxnSpLocks/>
            <a:stCxn id="205" idx="1"/>
            <a:endCxn id="205" idx="3"/>
          </p:cNvCxnSpPr>
          <p:nvPr/>
        </p:nvCxnSpPr>
        <p:spPr>
          <a:xfrm>
            <a:off x="1884090" y="6461621"/>
            <a:ext cx="10800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B3E83334-1004-9D8D-EBD3-B50B19344DF3}"/>
              </a:ext>
            </a:extLst>
          </p:cNvPr>
          <p:cNvSpPr txBox="1"/>
          <p:nvPr/>
        </p:nvSpPr>
        <p:spPr>
          <a:xfrm>
            <a:off x="1884090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Process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213613-8C09-B076-57A8-67F7BC4AF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12836"/>
              </p:ext>
            </p:extLst>
          </p:nvPr>
        </p:nvGraphicFramePr>
        <p:xfrm>
          <a:off x="4229996" y="5765760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/>
                        <a:t>Unsubscribe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0"/>
                        <a:t>unsubscribe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0"/>
                        <a:t>unsubscribe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63B89F-3254-16CF-E859-CFF66559A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81671"/>
              </p:ext>
            </p:extLst>
          </p:nvPr>
        </p:nvGraphicFramePr>
        <p:xfrm>
          <a:off x="9661196" y="5765760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/>
                        <a:t>Unsubscribe(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JSON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/>
                        <a:t>unsubscribe</a:t>
                      </a:r>
                      <a:r>
                        <a:rPr lang="en-US" altLang="ko-KR" sz="900"/>
                        <a:t>Request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6F4EF78-302E-58AB-7B11-F656274C038F}"/>
              </a:ext>
            </a:extLst>
          </p:cNvPr>
          <p:cNvSpPr txBox="1"/>
          <p:nvPr/>
        </p:nvSpPr>
        <p:spPr>
          <a:xfrm>
            <a:off x="1890499" y="631552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CD4398-80E1-D980-9870-C28F868BA1AD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379024" y="6112024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7BF4F0-31A1-184C-D7F4-67B98ABC17F7}"/>
              </a:ext>
            </a:extLst>
          </p:cNvPr>
          <p:cNvSpPr txBox="1"/>
          <p:nvPr/>
        </p:nvSpPr>
        <p:spPr>
          <a:xfrm>
            <a:off x="9672169" y="6228059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503B7-8500-8821-BDA3-490D8C07F28D}"/>
              </a:ext>
            </a:extLst>
          </p:cNvPr>
          <p:cNvSpPr txBox="1"/>
          <p:nvPr/>
        </p:nvSpPr>
        <p:spPr>
          <a:xfrm>
            <a:off x="9672169" y="599502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0D564-C41D-6C14-B2EF-392A373BD8D6}"/>
              </a:ext>
            </a:extLst>
          </p:cNvPr>
          <p:cNvSpPr txBox="1"/>
          <p:nvPr/>
        </p:nvSpPr>
        <p:spPr>
          <a:xfrm>
            <a:off x="9672169" y="646109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3F53E6-38D7-3D3A-88BC-53838EADC38A}"/>
              </a:ext>
            </a:extLst>
          </p:cNvPr>
          <p:cNvSpPr txBox="1"/>
          <p:nvPr/>
        </p:nvSpPr>
        <p:spPr>
          <a:xfrm>
            <a:off x="5911830" y="6228059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7955F-1590-4EBC-EFAD-592B97E5BC7A}"/>
              </a:ext>
            </a:extLst>
          </p:cNvPr>
          <p:cNvSpPr txBox="1"/>
          <p:nvPr/>
        </p:nvSpPr>
        <p:spPr>
          <a:xfrm>
            <a:off x="5911830" y="599502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87FC3D-902E-2808-81A8-33A0DCD6BD30}"/>
              </a:ext>
            </a:extLst>
          </p:cNvPr>
          <p:cNvSpPr txBox="1"/>
          <p:nvPr/>
        </p:nvSpPr>
        <p:spPr>
          <a:xfrm>
            <a:off x="5911830" y="646109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716D98-3DE6-130C-63C0-E0619BEAFF50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6379024" y="6345059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FFC2244-30E6-348F-B8CB-4CEDCFE3C1EA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>
            <a:off x="6379024" y="6578094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02A52D-376F-DE17-EC57-3889F8063611}"/>
              </a:ext>
            </a:extLst>
          </p:cNvPr>
          <p:cNvSpPr txBox="1"/>
          <p:nvPr/>
        </p:nvSpPr>
        <p:spPr>
          <a:xfrm>
            <a:off x="6396964" y="6118962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Req:action/path/value/requestId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355F30-23FE-B0AC-D503-50EE47221BB5}"/>
              </a:ext>
            </a:extLst>
          </p:cNvPr>
          <p:cNvSpPr txBox="1"/>
          <p:nvPr/>
        </p:nvSpPr>
        <p:spPr>
          <a:xfrm>
            <a:off x="6396964" y="6349834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5EC59E-06DC-F79F-5116-BBA6F1A0B8F8}"/>
              </a:ext>
            </a:extLst>
          </p:cNvPr>
          <p:cNvSpPr txBox="1"/>
          <p:nvPr/>
        </p:nvSpPr>
        <p:spPr>
          <a:xfrm>
            <a:off x="6396964" y="6587842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DBA8C-BCDF-A9DD-04AC-C2068100D07E}"/>
              </a:ext>
            </a:extLst>
          </p:cNvPr>
          <p:cNvSpPr txBox="1"/>
          <p:nvPr/>
        </p:nvSpPr>
        <p:spPr>
          <a:xfrm>
            <a:off x="720000" y="53340"/>
            <a:ext cx="99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COVESA VISS </a:t>
            </a:r>
            <a:r>
              <a:rPr lang="ko-KR" altLang="en-US" b="1"/>
              <a:t>서버</a:t>
            </a:r>
            <a:r>
              <a:rPr lang="en-US" altLang="ko-KR" b="1"/>
              <a:t>&lt;-&gt;</a:t>
            </a:r>
            <a:r>
              <a:rPr lang="ko-KR" altLang="en-US" b="1"/>
              <a:t>클라이언트 연동</a:t>
            </a:r>
            <a:r>
              <a:rPr lang="en-US" altLang="ko-KR" b="1"/>
              <a:t>(</a:t>
            </a:r>
            <a:r>
              <a:rPr lang="ko-KR" altLang="en-US" b="1"/>
              <a:t>전송 프로토콜 </a:t>
            </a:r>
            <a:r>
              <a:rPr lang="en-US" altLang="ko-KR" b="1"/>
              <a:t>WebSocket) </a:t>
            </a:r>
            <a:r>
              <a:rPr lang="ko-KR" altLang="en-US" b="1"/>
              <a:t>워크 플로 </a:t>
            </a:r>
          </a:p>
        </p:txBody>
      </p:sp>
    </p:spTree>
    <p:extLst>
      <p:ext uri="{BB962C8B-B14F-4D97-AF65-F5344CB8AC3E}">
        <p14:creationId xmlns:p14="http://schemas.microsoft.com/office/powerpoint/2010/main" val="8391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DA82A-62D5-7639-0F13-227CEC6D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9E8973-36B0-0A19-DBAB-A33A81B63317}"/>
              </a:ext>
            </a:extLst>
          </p:cNvPr>
          <p:cNvSpPr/>
          <p:nvPr/>
        </p:nvSpPr>
        <p:spPr>
          <a:xfrm>
            <a:off x="720000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IVDCT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12272-02C5-E1FB-B3F9-D9725BA258AC}"/>
              </a:ext>
            </a:extLst>
          </p:cNvPr>
          <p:cNvSpPr/>
          <p:nvPr/>
        </p:nvSpPr>
        <p:spPr>
          <a:xfrm>
            <a:off x="5766123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통신게이트웨이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84AC9-45BB-0FC5-5D87-B64AE8F8C1C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00" y="1088663"/>
            <a:ext cx="0" cy="4204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9F96B2-DCB6-0691-85C6-EE7683F244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96123" y="1088663"/>
            <a:ext cx="0" cy="61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91DD72-888D-E5BC-8A9A-7ABD02979F23}"/>
              </a:ext>
            </a:extLst>
          </p:cNvPr>
          <p:cNvSpPr/>
          <p:nvPr/>
        </p:nvSpPr>
        <p:spPr>
          <a:xfrm>
            <a:off x="5766123" y="1088663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15C9A54-E51C-2064-A7C4-8CB0DBEE3633}"/>
              </a:ext>
            </a:extLst>
          </p:cNvPr>
          <p:cNvCxnSpPr>
            <a:cxnSpLocks/>
            <a:stCxn id="2" idx="3"/>
            <a:endCxn id="50" idx="1"/>
          </p:cNvCxnSpPr>
          <p:nvPr/>
        </p:nvCxnSpPr>
        <p:spPr>
          <a:xfrm>
            <a:off x="1349998" y="1628663"/>
            <a:ext cx="50461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7E6806-F27B-E983-5ECE-48717A0FA37D}"/>
              </a:ext>
            </a:extLst>
          </p:cNvPr>
          <p:cNvSpPr/>
          <p:nvPr/>
        </p:nvSpPr>
        <p:spPr>
          <a:xfrm>
            <a:off x="6396119" y="1484663"/>
            <a:ext cx="1105077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15D099-541F-0BEE-5C80-3D596A488EBB}"/>
              </a:ext>
            </a:extLst>
          </p:cNvPr>
          <p:cNvSpPr/>
          <p:nvPr/>
        </p:nvSpPr>
        <p:spPr>
          <a:xfrm>
            <a:off x="-450002" y="1484663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B93680-0F8B-732F-55B4-349E46E45995}"/>
              </a:ext>
            </a:extLst>
          </p:cNvPr>
          <p:cNvSpPr/>
          <p:nvPr/>
        </p:nvSpPr>
        <p:spPr>
          <a:xfrm>
            <a:off x="9031196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디지털허브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AB3D46E-0E56-6A56-3258-7036C6AA1A20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661196" y="1088663"/>
            <a:ext cx="0" cy="61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0D4BDA3-7F95-920E-D429-B129411A291B}"/>
              </a:ext>
            </a:extLst>
          </p:cNvPr>
          <p:cNvSpPr/>
          <p:nvPr/>
        </p:nvSpPr>
        <p:spPr>
          <a:xfrm>
            <a:off x="9031196" y="1088663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7B210D-795F-E2EA-9C39-89263B84FC40}"/>
              </a:ext>
            </a:extLst>
          </p:cNvPr>
          <p:cNvSpPr/>
          <p:nvPr/>
        </p:nvSpPr>
        <p:spPr>
          <a:xfrm>
            <a:off x="6389996" y="2276662"/>
            <a:ext cx="3265077" cy="467363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gRPC(</a:t>
            </a:r>
            <a:r>
              <a:rPr lang="en-US" altLang="ko-KR" sz="1200"/>
              <a:t>port:5443</a:t>
            </a:r>
            <a:r>
              <a:rPr lang="en-US" altLang="ko-KR" sz="1200" b="1"/>
              <a:t>, </a:t>
            </a:r>
            <a:r>
              <a:rPr lang="en-US" altLang="ko-KR" sz="1200"/>
              <a:t>TLS v1.2 </a:t>
            </a:r>
            <a:r>
              <a:rPr lang="ko-KR" altLang="en-US" sz="1200"/>
              <a:t>권장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189E0C4-B605-4FF1-C80E-D1842716706D}"/>
              </a:ext>
            </a:extLst>
          </p:cNvPr>
          <p:cNvSpPr/>
          <p:nvPr/>
        </p:nvSpPr>
        <p:spPr>
          <a:xfrm>
            <a:off x="7129080" y="1988663"/>
            <a:ext cx="1800000" cy="28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Access Control Model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1DA13EC-E3E8-2E65-5E12-04BCFB38FFA7}"/>
              </a:ext>
            </a:extLst>
          </p:cNvPr>
          <p:cNvSpPr/>
          <p:nvPr/>
        </p:nvSpPr>
        <p:spPr>
          <a:xfrm>
            <a:off x="9989994" y="2132663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C489CF57-2B7A-F6F5-C71A-EBB8BFB0D748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6396964" y="2132663"/>
            <a:ext cx="732116" cy="204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5F832FD-2A7A-FF76-1C2D-2E016B32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362777"/>
              </p:ext>
            </p:extLst>
          </p:nvPr>
        </p:nvGraphicFramePr>
        <p:xfrm>
          <a:off x="9661196" y="2277543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/>
                        <a:t>GetRequest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</a:rPr>
                        <a:t>getRequest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9DA7E9A-F85B-396E-D259-03D52FC4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71537"/>
              </p:ext>
            </p:extLst>
          </p:nvPr>
        </p:nvGraphicFramePr>
        <p:xfrm>
          <a:off x="4229996" y="2277543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/>
                        <a:t>GetRequest(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getSuccessResponse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getErrorResponse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74FBFE0-5454-956A-A4FD-96A8CECFA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743478"/>
              </p:ext>
            </p:extLst>
          </p:nvPr>
        </p:nvGraphicFramePr>
        <p:xfrm>
          <a:off x="4229996" y="3285543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/>
                        <a:t>SetRequest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setSuccessResponse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setErrorResponse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297E056-13F1-6DB1-9B8A-FF47F0034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58321"/>
              </p:ext>
            </p:extLst>
          </p:nvPr>
        </p:nvGraphicFramePr>
        <p:xfrm>
          <a:off x="9661196" y="4293543"/>
          <a:ext cx="2160000" cy="14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/>
                        <a:t>SubscribeRequest(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subscribeRequest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62840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90715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BB9673F-D61B-373C-9534-9349F537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580710"/>
              </p:ext>
            </p:extLst>
          </p:nvPr>
        </p:nvGraphicFramePr>
        <p:xfrm>
          <a:off x="4229996" y="4293543"/>
          <a:ext cx="2160000" cy="140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/>
                        <a:t>SubscribeRequest(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subscribeSuccessResponse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subscriptionEvent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67611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/>
                        <a:t>subscribeErrorResponse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subscriptionErrorResponse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87520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99B619D-AD83-04C0-509D-2A99B7765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83940"/>
              </p:ext>
            </p:extLst>
          </p:nvPr>
        </p:nvGraphicFramePr>
        <p:xfrm>
          <a:off x="9661196" y="3285543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/>
                        <a:t>SetRequest(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/>
                        <a:t>setRequest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184C66-2C28-10DE-9C29-FB89CC51CAF7}"/>
              </a:ext>
            </a:extLst>
          </p:cNvPr>
          <p:cNvCxnSpPr>
            <a:cxnSpLocks/>
          </p:cNvCxnSpPr>
          <p:nvPr/>
        </p:nvCxnSpPr>
        <p:spPr>
          <a:xfrm flipH="1">
            <a:off x="8929080" y="2132663"/>
            <a:ext cx="732116" cy="204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F575A68-5CC1-A8E2-A25F-480629EB30EE}"/>
              </a:ext>
            </a:extLst>
          </p:cNvPr>
          <p:cNvCxnSpPr>
            <a:cxnSpLocks/>
            <a:stCxn id="130" idx="3"/>
            <a:endCxn id="107" idx="1"/>
          </p:cNvCxnSpPr>
          <p:nvPr/>
        </p:nvCxnSpPr>
        <p:spPr>
          <a:xfrm>
            <a:off x="6379024" y="2630150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4D73E83-7E4E-8430-466A-7A4E5308A8C6}"/>
              </a:ext>
            </a:extLst>
          </p:cNvPr>
          <p:cNvSpPr/>
          <p:nvPr/>
        </p:nvSpPr>
        <p:spPr>
          <a:xfrm>
            <a:off x="1594925" y="3657477"/>
            <a:ext cx="2196408" cy="64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IVDCT VSS </a:t>
            </a:r>
            <a:r>
              <a:rPr lang="ko-KR" altLang="en-US" sz="1100"/>
              <a:t>값을</a:t>
            </a:r>
            <a:endParaRPr lang="en-US" altLang="ko-KR" sz="1100"/>
          </a:p>
          <a:p>
            <a:pPr algn="ctr"/>
            <a:r>
              <a:rPr lang="en-US" altLang="ko-KR" sz="1100"/>
              <a:t>Protobuf syntax</a:t>
            </a:r>
            <a:r>
              <a:rPr lang="ko-KR" altLang="en-US" sz="1100"/>
              <a:t>에 맞게 채움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ECC2C53-D30F-37F2-05E9-B8BD7217DD5A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 rot="5400000">
            <a:off x="4117862" y="347929"/>
            <a:ext cx="1406063" cy="4255530"/>
          </a:xfrm>
          <a:prstGeom prst="bentConnector3">
            <a:avLst>
              <a:gd name="adj1" fmla="val 148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535809A-38A8-84A3-7B7C-72CC9B3B1485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791333" y="2862543"/>
            <a:ext cx="432536" cy="111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21EB05C-103E-8A0F-C9F1-677F3D1B0871}"/>
              </a:ext>
            </a:extLst>
          </p:cNvPr>
          <p:cNvCxnSpPr>
            <a:cxnSpLocks/>
            <a:stCxn id="37" idx="3"/>
            <a:endCxn id="70" idx="1"/>
          </p:cNvCxnSpPr>
          <p:nvPr/>
        </p:nvCxnSpPr>
        <p:spPr>
          <a:xfrm>
            <a:off x="3791333" y="3981477"/>
            <a:ext cx="432536" cy="1125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6AA6F8-4D24-2271-4EB2-B44DC47B448E}"/>
              </a:ext>
            </a:extLst>
          </p:cNvPr>
          <p:cNvSpPr txBox="1"/>
          <p:nvPr/>
        </p:nvSpPr>
        <p:spPr>
          <a:xfrm>
            <a:off x="4223869" y="3753543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668891-32A4-BFF6-46BF-87D323335B27}"/>
              </a:ext>
            </a:extLst>
          </p:cNvPr>
          <p:cNvSpPr txBox="1"/>
          <p:nvPr/>
        </p:nvSpPr>
        <p:spPr>
          <a:xfrm>
            <a:off x="4223869" y="4761543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7539CD-92A8-5AC1-A09F-5FDCECB0E37A}"/>
              </a:ext>
            </a:extLst>
          </p:cNvPr>
          <p:cNvSpPr txBox="1"/>
          <p:nvPr/>
        </p:nvSpPr>
        <p:spPr>
          <a:xfrm>
            <a:off x="4223869" y="4989803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C0C221C-852C-BC43-2136-9B6476E371E0}"/>
              </a:ext>
            </a:extLst>
          </p:cNvPr>
          <p:cNvSpPr/>
          <p:nvPr/>
        </p:nvSpPr>
        <p:spPr>
          <a:xfrm>
            <a:off x="1594924" y="3178726"/>
            <a:ext cx="2196408" cy="47875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Model</a:t>
            </a:r>
          </a:p>
          <a:p>
            <a:pPr algn="ctr"/>
            <a:r>
              <a:rPr lang="en-US" altLang="ko-KR" sz="1100"/>
              <a:t>(VISS gRPC  Protobuf syntax)</a:t>
            </a:r>
            <a:endParaRPr lang="ko-KR" altLang="en-US" sz="11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458C5F0-8283-9887-8BA4-780A24F51858}"/>
              </a:ext>
            </a:extLst>
          </p:cNvPr>
          <p:cNvSpPr txBox="1"/>
          <p:nvPr/>
        </p:nvSpPr>
        <p:spPr>
          <a:xfrm>
            <a:off x="9672169" y="274618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E7D75B0-9B35-BDA0-2394-2D7E0319C211}"/>
              </a:ext>
            </a:extLst>
          </p:cNvPr>
          <p:cNvSpPr txBox="1"/>
          <p:nvPr/>
        </p:nvSpPr>
        <p:spPr>
          <a:xfrm>
            <a:off x="9672169" y="251315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756E148-CE60-DD42-5B2D-05335EA329EC}"/>
              </a:ext>
            </a:extLst>
          </p:cNvPr>
          <p:cNvSpPr txBox="1"/>
          <p:nvPr/>
        </p:nvSpPr>
        <p:spPr>
          <a:xfrm>
            <a:off x="9672169" y="297922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26860DA-5DC2-8FB9-6244-D7C84C7A1978}"/>
              </a:ext>
            </a:extLst>
          </p:cNvPr>
          <p:cNvSpPr txBox="1"/>
          <p:nvPr/>
        </p:nvSpPr>
        <p:spPr>
          <a:xfrm>
            <a:off x="9672169" y="5223803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A34CA20-B033-D23D-E0DA-535D812A14BC}"/>
              </a:ext>
            </a:extLst>
          </p:cNvPr>
          <p:cNvSpPr txBox="1"/>
          <p:nvPr/>
        </p:nvSpPr>
        <p:spPr>
          <a:xfrm>
            <a:off x="5911830" y="274618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D1FCC81-C93B-0205-F1A1-6B52991D0857}"/>
              </a:ext>
            </a:extLst>
          </p:cNvPr>
          <p:cNvSpPr txBox="1"/>
          <p:nvPr/>
        </p:nvSpPr>
        <p:spPr>
          <a:xfrm>
            <a:off x="5911830" y="251315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82CF8F-4DEC-F40C-5BA7-81D637AF5AA2}"/>
              </a:ext>
            </a:extLst>
          </p:cNvPr>
          <p:cNvSpPr txBox="1"/>
          <p:nvPr/>
        </p:nvSpPr>
        <p:spPr>
          <a:xfrm>
            <a:off x="5911830" y="297922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D262C0A4-E7EA-80C5-7CBE-C5D1DAF60E74}"/>
              </a:ext>
            </a:extLst>
          </p:cNvPr>
          <p:cNvCxnSpPr>
            <a:cxnSpLocks/>
            <a:stCxn id="106" idx="1"/>
            <a:endCxn id="129" idx="3"/>
          </p:cNvCxnSpPr>
          <p:nvPr/>
        </p:nvCxnSpPr>
        <p:spPr>
          <a:xfrm flipH="1">
            <a:off x="6379024" y="2863185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2C1A274A-55B9-ED81-7E13-EC8879472813}"/>
              </a:ext>
            </a:extLst>
          </p:cNvPr>
          <p:cNvCxnSpPr>
            <a:cxnSpLocks/>
            <a:stCxn id="108" idx="1"/>
            <a:endCxn id="131" idx="3"/>
          </p:cNvCxnSpPr>
          <p:nvPr/>
        </p:nvCxnSpPr>
        <p:spPr>
          <a:xfrm flipH="1">
            <a:off x="6379024" y="3096220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EFE88B8-AC4A-5C3F-0E10-ADE248CDC81E}"/>
              </a:ext>
            </a:extLst>
          </p:cNvPr>
          <p:cNvCxnSpPr>
            <a:cxnSpLocks/>
            <a:stCxn id="148" idx="3"/>
            <a:endCxn id="145" idx="1"/>
          </p:cNvCxnSpPr>
          <p:nvPr/>
        </p:nvCxnSpPr>
        <p:spPr>
          <a:xfrm>
            <a:off x="6379024" y="363180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7C6E4A6-0A5F-8454-18F5-83F105A4E922}"/>
              </a:ext>
            </a:extLst>
          </p:cNvPr>
          <p:cNvSpPr txBox="1"/>
          <p:nvPr/>
        </p:nvSpPr>
        <p:spPr>
          <a:xfrm>
            <a:off x="9672169" y="374784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B2F350-C3AC-3CE5-A64A-2BFD83078690}"/>
              </a:ext>
            </a:extLst>
          </p:cNvPr>
          <p:cNvSpPr txBox="1"/>
          <p:nvPr/>
        </p:nvSpPr>
        <p:spPr>
          <a:xfrm>
            <a:off x="9672169" y="351480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C842E2-2B5A-C086-8CD6-01F255D55680}"/>
              </a:ext>
            </a:extLst>
          </p:cNvPr>
          <p:cNvSpPr txBox="1"/>
          <p:nvPr/>
        </p:nvSpPr>
        <p:spPr>
          <a:xfrm>
            <a:off x="9672169" y="398087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7E2DF8-B58F-A476-04CA-7C33901C9804}"/>
              </a:ext>
            </a:extLst>
          </p:cNvPr>
          <p:cNvSpPr txBox="1"/>
          <p:nvPr/>
        </p:nvSpPr>
        <p:spPr>
          <a:xfrm>
            <a:off x="5911830" y="374784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FBD1162-EC60-B0AF-E13E-A0FEC1E37EE3}"/>
              </a:ext>
            </a:extLst>
          </p:cNvPr>
          <p:cNvSpPr txBox="1"/>
          <p:nvPr/>
        </p:nvSpPr>
        <p:spPr>
          <a:xfrm>
            <a:off x="5911830" y="351480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0E42510-C192-4503-1010-F97383108AE1}"/>
              </a:ext>
            </a:extLst>
          </p:cNvPr>
          <p:cNvSpPr txBox="1"/>
          <p:nvPr/>
        </p:nvSpPr>
        <p:spPr>
          <a:xfrm>
            <a:off x="5911830" y="398087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0D213F9D-5ECE-EFD6-BDDC-E804F52DDFBC}"/>
              </a:ext>
            </a:extLst>
          </p:cNvPr>
          <p:cNvCxnSpPr>
            <a:cxnSpLocks/>
            <a:stCxn id="144" idx="1"/>
            <a:endCxn id="147" idx="3"/>
          </p:cNvCxnSpPr>
          <p:nvPr/>
        </p:nvCxnSpPr>
        <p:spPr>
          <a:xfrm flipH="1">
            <a:off x="6379024" y="3864842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D36C83C-2385-CD5C-C7B3-4D33BFE22A25}"/>
              </a:ext>
            </a:extLst>
          </p:cNvPr>
          <p:cNvCxnSpPr>
            <a:cxnSpLocks/>
            <a:stCxn id="146" idx="1"/>
            <a:endCxn id="149" idx="3"/>
          </p:cNvCxnSpPr>
          <p:nvPr/>
        </p:nvCxnSpPr>
        <p:spPr>
          <a:xfrm flipH="1">
            <a:off x="6379024" y="409787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9155A386-5B4F-C65E-1968-686B3EE7DA90}"/>
              </a:ext>
            </a:extLst>
          </p:cNvPr>
          <p:cNvSpPr txBox="1"/>
          <p:nvPr/>
        </p:nvSpPr>
        <p:spPr>
          <a:xfrm>
            <a:off x="6396964" y="2630127"/>
            <a:ext cx="32581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800">
                <a:solidFill>
                  <a:schemeClr val="bg1"/>
                </a:solidFill>
              </a:rPr>
              <a:t>Req:action/path/requestId, Opt:filter/auth/data compression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6ABB6B-DDCF-19B4-8B92-D9FEF0B0C2B4}"/>
              </a:ext>
            </a:extLst>
          </p:cNvPr>
          <p:cNvSpPr txBox="1"/>
          <p:nvPr/>
        </p:nvSpPr>
        <p:spPr>
          <a:xfrm>
            <a:off x="6396964" y="2860999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</a:t>
            </a:r>
            <a:r>
              <a:rPr lang="en-US" altLang="ko-KR" sz="900" b="1">
                <a:solidFill>
                  <a:srgbClr val="E97132"/>
                </a:solidFill>
              </a:rPr>
              <a:t>data</a:t>
            </a:r>
            <a:r>
              <a:rPr lang="en-US" altLang="ko-KR" sz="900">
                <a:solidFill>
                  <a:schemeClr val="bg1"/>
                </a:solidFill>
              </a:rPr>
              <a:t>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5190D58-9B9F-E319-E8E9-A3CA79B8FF49}"/>
              </a:ext>
            </a:extLst>
          </p:cNvPr>
          <p:cNvSpPr txBox="1"/>
          <p:nvPr/>
        </p:nvSpPr>
        <p:spPr>
          <a:xfrm>
            <a:off x="6396964" y="3099007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BB04211-5A1A-4C92-D79D-1B9E086A3E16}"/>
              </a:ext>
            </a:extLst>
          </p:cNvPr>
          <p:cNvSpPr txBox="1"/>
          <p:nvPr/>
        </p:nvSpPr>
        <p:spPr>
          <a:xfrm>
            <a:off x="6396964" y="3638745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Req:action/path/value/requestId, Opt:auth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80D0B75-5648-6B70-155A-F2CE2B6DCBD5}"/>
              </a:ext>
            </a:extLst>
          </p:cNvPr>
          <p:cNvSpPr txBox="1"/>
          <p:nvPr/>
        </p:nvSpPr>
        <p:spPr>
          <a:xfrm>
            <a:off x="6396964" y="3869617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6BF8348-F7D0-8C4D-37F5-AC792FA61FCD}"/>
              </a:ext>
            </a:extLst>
          </p:cNvPr>
          <p:cNvSpPr txBox="1"/>
          <p:nvPr/>
        </p:nvSpPr>
        <p:spPr>
          <a:xfrm>
            <a:off x="6396964" y="4107625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12D1F1CA-0BEC-A0FE-54D4-72D46B901126}"/>
              </a:ext>
            </a:extLst>
          </p:cNvPr>
          <p:cNvCxnSpPr>
            <a:cxnSpLocks/>
            <a:stCxn id="177" idx="3"/>
            <a:endCxn id="174" idx="1"/>
          </p:cNvCxnSpPr>
          <p:nvPr/>
        </p:nvCxnSpPr>
        <p:spPr>
          <a:xfrm>
            <a:off x="6379024" y="4646105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5FF81487-40A1-10D1-45DB-9714E6DA2AA2}"/>
              </a:ext>
            </a:extLst>
          </p:cNvPr>
          <p:cNvSpPr txBox="1"/>
          <p:nvPr/>
        </p:nvSpPr>
        <p:spPr>
          <a:xfrm>
            <a:off x="9672169" y="476214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64847E1-BBE0-45D9-312D-B2F726A4A4DC}"/>
              </a:ext>
            </a:extLst>
          </p:cNvPr>
          <p:cNvSpPr txBox="1"/>
          <p:nvPr/>
        </p:nvSpPr>
        <p:spPr>
          <a:xfrm>
            <a:off x="9672169" y="452910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B45153B-096D-DB2D-2558-2D1CF6E0F236}"/>
              </a:ext>
            </a:extLst>
          </p:cNvPr>
          <p:cNvSpPr txBox="1"/>
          <p:nvPr/>
        </p:nvSpPr>
        <p:spPr>
          <a:xfrm>
            <a:off x="9672169" y="499517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631E3C4-E406-E7ED-4DAF-6811C3B1A1F9}"/>
              </a:ext>
            </a:extLst>
          </p:cNvPr>
          <p:cNvSpPr txBox="1"/>
          <p:nvPr/>
        </p:nvSpPr>
        <p:spPr>
          <a:xfrm>
            <a:off x="5911830" y="476214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B3B2CEF-E774-8BC7-1157-D53A3902B02F}"/>
              </a:ext>
            </a:extLst>
          </p:cNvPr>
          <p:cNvSpPr txBox="1"/>
          <p:nvPr/>
        </p:nvSpPr>
        <p:spPr>
          <a:xfrm>
            <a:off x="5911830" y="452910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05C1F00-5772-4313-C32D-27B0E26E6885}"/>
              </a:ext>
            </a:extLst>
          </p:cNvPr>
          <p:cNvSpPr txBox="1"/>
          <p:nvPr/>
        </p:nvSpPr>
        <p:spPr>
          <a:xfrm>
            <a:off x="5911830" y="499517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EE7D07E5-49E8-D7E5-2BAA-6B6C798FB6DB}"/>
              </a:ext>
            </a:extLst>
          </p:cNvPr>
          <p:cNvCxnSpPr>
            <a:cxnSpLocks/>
            <a:stCxn id="173" idx="1"/>
            <a:endCxn id="176" idx="3"/>
          </p:cNvCxnSpPr>
          <p:nvPr/>
        </p:nvCxnSpPr>
        <p:spPr>
          <a:xfrm flipH="1">
            <a:off x="6379024" y="4879140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413C2E1-61D3-1204-A61F-8F4473B498B0}"/>
              </a:ext>
            </a:extLst>
          </p:cNvPr>
          <p:cNvCxnSpPr>
            <a:cxnSpLocks/>
            <a:stCxn id="175" idx="1"/>
            <a:endCxn id="178" idx="3"/>
          </p:cNvCxnSpPr>
          <p:nvPr/>
        </p:nvCxnSpPr>
        <p:spPr>
          <a:xfrm flipH="1">
            <a:off x="6379024" y="5112175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3074B45-1915-9E07-FAEF-D31579998CB3}"/>
              </a:ext>
            </a:extLst>
          </p:cNvPr>
          <p:cNvSpPr txBox="1"/>
          <p:nvPr/>
        </p:nvSpPr>
        <p:spPr>
          <a:xfrm>
            <a:off x="6396964" y="4653043"/>
            <a:ext cx="32581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Req:action/path/filter/requestId, Opt:auth/data compression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9CF7FE7-8BBD-AD42-4FB4-E00341E74B15}"/>
              </a:ext>
            </a:extLst>
          </p:cNvPr>
          <p:cNvSpPr txBox="1"/>
          <p:nvPr/>
        </p:nvSpPr>
        <p:spPr>
          <a:xfrm>
            <a:off x="6396964" y="4883915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Req:action/requestId/subscriptionId/ts, </a:t>
            </a:r>
            <a:r>
              <a:rPr lang="en-US" altLang="ko-KR" sz="900" b="1">
                <a:solidFill>
                  <a:schemeClr val="bg1"/>
                </a:solidFill>
              </a:rPr>
              <a:t>Periodic(filter)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C00E566-25C8-61B3-6441-D1CB3E9DBDBC}"/>
              </a:ext>
            </a:extLst>
          </p:cNvPr>
          <p:cNvSpPr txBox="1"/>
          <p:nvPr/>
        </p:nvSpPr>
        <p:spPr>
          <a:xfrm>
            <a:off x="6396964" y="5121923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>
                <a:solidFill>
                  <a:schemeClr val="bg1"/>
                </a:solidFill>
              </a:rPr>
              <a:t>Req:action/requestId/</a:t>
            </a:r>
            <a:r>
              <a:rPr lang="en-US" altLang="ko-KR" sz="900" b="1">
                <a:solidFill>
                  <a:srgbClr val="E97132"/>
                </a:solidFill>
              </a:rPr>
              <a:t>data</a:t>
            </a:r>
            <a:r>
              <a:rPr lang="en-US" altLang="ko-KR" sz="900">
                <a:solidFill>
                  <a:schemeClr val="bg1"/>
                </a:solidFill>
              </a:rPr>
              <a:t>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A942905-3D9C-E9F6-64C9-F3C66FEE75A7}"/>
              </a:ext>
            </a:extLst>
          </p:cNvPr>
          <p:cNvSpPr txBox="1"/>
          <p:nvPr/>
        </p:nvSpPr>
        <p:spPr>
          <a:xfrm>
            <a:off x="9672169" y="522343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8468EA0-617A-49CF-0508-CF80D998EB62}"/>
              </a:ext>
            </a:extLst>
          </p:cNvPr>
          <p:cNvSpPr txBox="1"/>
          <p:nvPr/>
        </p:nvSpPr>
        <p:spPr>
          <a:xfrm>
            <a:off x="5911830" y="522343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0847AF02-DCAC-8072-44DA-4A1387A13B8D}"/>
              </a:ext>
            </a:extLst>
          </p:cNvPr>
          <p:cNvCxnSpPr>
            <a:cxnSpLocks/>
            <a:stCxn id="184" idx="1"/>
            <a:endCxn id="185" idx="3"/>
          </p:cNvCxnSpPr>
          <p:nvPr/>
        </p:nvCxnSpPr>
        <p:spPr>
          <a:xfrm flipH="1">
            <a:off x="6379024" y="5340434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336E5681-B5E5-FD83-F957-CDDD93570B42}"/>
              </a:ext>
            </a:extLst>
          </p:cNvPr>
          <p:cNvSpPr txBox="1"/>
          <p:nvPr/>
        </p:nvSpPr>
        <p:spPr>
          <a:xfrm>
            <a:off x="6396964" y="5350182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D847230-2530-7855-B0A6-9E1C99034866}"/>
              </a:ext>
            </a:extLst>
          </p:cNvPr>
          <p:cNvSpPr txBox="1"/>
          <p:nvPr/>
        </p:nvSpPr>
        <p:spPr>
          <a:xfrm>
            <a:off x="9672169" y="545829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D44631F-F97A-7672-09FE-5F0CC637C1DD}"/>
              </a:ext>
            </a:extLst>
          </p:cNvPr>
          <p:cNvSpPr txBox="1"/>
          <p:nvPr/>
        </p:nvSpPr>
        <p:spPr>
          <a:xfrm>
            <a:off x="9672169" y="545792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632E26A-4AB9-694C-C097-289CE8B47B1A}"/>
              </a:ext>
            </a:extLst>
          </p:cNvPr>
          <p:cNvSpPr txBox="1"/>
          <p:nvPr/>
        </p:nvSpPr>
        <p:spPr>
          <a:xfrm>
            <a:off x="5911830" y="545792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AF7F61A5-B2D9-A2E9-EFB6-BC4CC479DBE3}"/>
              </a:ext>
            </a:extLst>
          </p:cNvPr>
          <p:cNvCxnSpPr>
            <a:cxnSpLocks/>
            <a:stCxn id="191" idx="1"/>
            <a:endCxn id="192" idx="3"/>
          </p:cNvCxnSpPr>
          <p:nvPr/>
        </p:nvCxnSpPr>
        <p:spPr>
          <a:xfrm flipH="1">
            <a:off x="6379024" y="5574921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04F03AB-00D7-D5DE-480E-B59EFB8A369E}"/>
              </a:ext>
            </a:extLst>
          </p:cNvPr>
          <p:cNvSpPr txBox="1"/>
          <p:nvPr/>
        </p:nvSpPr>
        <p:spPr>
          <a:xfrm>
            <a:off x="6396964" y="5584669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Req:action/subsciptionId/error/ts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2CF238D0-C338-2766-1E34-A0510788FCF2}"/>
              </a:ext>
            </a:extLst>
          </p:cNvPr>
          <p:cNvCxnSpPr>
            <a:cxnSpLocks/>
            <a:stCxn id="196" idx="1"/>
            <a:endCxn id="196" idx="3"/>
          </p:cNvCxnSpPr>
          <p:nvPr/>
        </p:nvCxnSpPr>
        <p:spPr>
          <a:xfrm>
            <a:off x="719999" y="5855539"/>
            <a:ext cx="1080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9A9624A5-0B9A-69F6-E3EB-357F40C0C34E}"/>
              </a:ext>
            </a:extLst>
          </p:cNvPr>
          <p:cNvSpPr txBox="1"/>
          <p:nvPr/>
        </p:nvSpPr>
        <p:spPr>
          <a:xfrm>
            <a:off x="719999" y="5420644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RS232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FFF2F16D-40DD-662D-3102-04A052F88B2E}"/>
              </a:ext>
            </a:extLst>
          </p:cNvPr>
          <p:cNvCxnSpPr>
            <a:cxnSpLocks/>
            <a:stCxn id="198" idx="1"/>
            <a:endCxn id="198" idx="3"/>
          </p:cNvCxnSpPr>
          <p:nvPr/>
        </p:nvCxnSpPr>
        <p:spPr>
          <a:xfrm>
            <a:off x="1889995" y="5855539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B5FB6A69-4087-F636-55C7-D7290546EC3D}"/>
              </a:ext>
            </a:extLst>
          </p:cNvPr>
          <p:cNvSpPr txBox="1"/>
          <p:nvPr/>
        </p:nvSpPr>
        <p:spPr>
          <a:xfrm>
            <a:off x="1889995" y="5420644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52E9532-8214-48A4-CB44-88E4DF2BF851}"/>
              </a:ext>
            </a:extLst>
          </p:cNvPr>
          <p:cNvCxnSpPr>
            <a:cxnSpLocks/>
            <a:stCxn id="200" idx="1"/>
            <a:endCxn id="200" idx="3"/>
          </p:cNvCxnSpPr>
          <p:nvPr/>
        </p:nvCxnSpPr>
        <p:spPr>
          <a:xfrm>
            <a:off x="719999" y="6464524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8B1F444-94D2-46D2-2D8E-3263DF4B1D0A}"/>
              </a:ext>
            </a:extLst>
          </p:cNvPr>
          <p:cNvSpPr txBox="1"/>
          <p:nvPr/>
        </p:nvSpPr>
        <p:spPr>
          <a:xfrm>
            <a:off x="719999" y="6029629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sz="700" b="1"/>
              <a:t>(with Access Token)</a:t>
            </a:r>
            <a:r>
              <a:rPr lang="en-US" altLang="ko-KR" b="1"/>
              <a:t> </a:t>
            </a:r>
          </a:p>
        </p:txBody>
      </p: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2FF904EF-A80A-9E5F-9FC7-9293FB337B13}"/>
              </a:ext>
            </a:extLst>
          </p:cNvPr>
          <p:cNvCxnSpPr>
            <a:cxnSpLocks/>
            <a:stCxn id="205" idx="1"/>
            <a:endCxn id="205" idx="3"/>
          </p:cNvCxnSpPr>
          <p:nvPr/>
        </p:nvCxnSpPr>
        <p:spPr>
          <a:xfrm>
            <a:off x="1884090" y="6464524"/>
            <a:ext cx="10800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4406FAEB-B418-212F-AD5F-A61C1C205002}"/>
              </a:ext>
            </a:extLst>
          </p:cNvPr>
          <p:cNvSpPr txBox="1"/>
          <p:nvPr/>
        </p:nvSpPr>
        <p:spPr>
          <a:xfrm>
            <a:off x="1884090" y="6029629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Process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24501B5-2BDF-7A84-749C-1253116E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991639"/>
              </p:ext>
            </p:extLst>
          </p:nvPr>
        </p:nvGraphicFramePr>
        <p:xfrm>
          <a:off x="4229996" y="5768663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/>
                        <a:t>UnsubscribeRequest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0"/>
                        <a:t>unsubscribe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SuccessResponse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0"/>
                        <a:t>unsubscribe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ErrorResponse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BE1484-08E8-CAE2-FFED-E3F127E1B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579768"/>
              </p:ext>
            </p:extLst>
          </p:nvPr>
        </p:nvGraphicFramePr>
        <p:xfrm>
          <a:off x="9661196" y="5768663"/>
          <a:ext cx="2160000" cy="93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/>
                        <a:t>UnsubscribeRequest(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protobuf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/>
                        <a:t>unsubscribe</a:t>
                      </a:r>
                      <a:r>
                        <a:rPr lang="en-US" altLang="ko-KR" sz="900"/>
                        <a:t>Request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l" latinLnBrk="1"/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8353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2DF7BE-99B9-8906-8319-604C8CD3FB62}"/>
              </a:ext>
            </a:extLst>
          </p:cNvPr>
          <p:cNvSpPr txBox="1"/>
          <p:nvPr/>
        </p:nvSpPr>
        <p:spPr>
          <a:xfrm>
            <a:off x="1890499" y="631843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1AAFC6-24FD-C0EE-FEDB-488A107D094B}"/>
              </a:ext>
            </a:extLst>
          </p:cNvPr>
          <p:cNvCxnSpPr>
            <a:cxnSpLocks/>
            <a:stCxn id="15" idx="3"/>
            <a:endCxn id="11" idx="1"/>
          </p:cNvCxnSpPr>
          <p:nvPr/>
        </p:nvCxnSpPr>
        <p:spPr>
          <a:xfrm>
            <a:off x="6379024" y="611492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6CA459-040B-AAE8-B7BE-E6DBA8D791C4}"/>
              </a:ext>
            </a:extLst>
          </p:cNvPr>
          <p:cNvSpPr txBox="1"/>
          <p:nvPr/>
        </p:nvSpPr>
        <p:spPr>
          <a:xfrm>
            <a:off x="9672169" y="623096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0C96B-EEB7-43E4-D450-ABEAFA213583}"/>
              </a:ext>
            </a:extLst>
          </p:cNvPr>
          <p:cNvSpPr txBox="1"/>
          <p:nvPr/>
        </p:nvSpPr>
        <p:spPr>
          <a:xfrm>
            <a:off x="9672169" y="599792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3191D7-6BCA-A8C5-556B-D4AF476F36A7}"/>
              </a:ext>
            </a:extLst>
          </p:cNvPr>
          <p:cNvSpPr txBox="1"/>
          <p:nvPr/>
        </p:nvSpPr>
        <p:spPr>
          <a:xfrm>
            <a:off x="9672169" y="646399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039A8-5907-0468-1D3D-A66ACABE2C94}"/>
              </a:ext>
            </a:extLst>
          </p:cNvPr>
          <p:cNvSpPr txBox="1"/>
          <p:nvPr/>
        </p:nvSpPr>
        <p:spPr>
          <a:xfrm>
            <a:off x="5911830" y="6230962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8D7F4D-F518-4446-6F78-C6D038D56B36}"/>
              </a:ext>
            </a:extLst>
          </p:cNvPr>
          <p:cNvSpPr txBox="1"/>
          <p:nvPr/>
        </p:nvSpPr>
        <p:spPr>
          <a:xfrm>
            <a:off x="5911830" y="599792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7278A3-071A-5EE5-29D9-D088EA6DF715}"/>
              </a:ext>
            </a:extLst>
          </p:cNvPr>
          <p:cNvSpPr txBox="1"/>
          <p:nvPr/>
        </p:nvSpPr>
        <p:spPr>
          <a:xfrm>
            <a:off x="5911830" y="646399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05BFD4C-CBFC-DADA-F63D-2AAE1B8DB6B5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flipH="1">
            <a:off x="6379024" y="6347962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9A0609-2305-690A-0816-7F56FA77D245}"/>
              </a:ext>
            </a:extLst>
          </p:cNvPr>
          <p:cNvCxnSpPr>
            <a:cxnSpLocks/>
            <a:stCxn id="12" idx="1"/>
            <a:endCxn id="20" idx="3"/>
          </p:cNvCxnSpPr>
          <p:nvPr/>
        </p:nvCxnSpPr>
        <p:spPr>
          <a:xfrm flipH="1">
            <a:off x="6379024" y="6580997"/>
            <a:ext cx="3293145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6C10E2D-5E70-29FC-8EDE-8F2584309B4A}"/>
              </a:ext>
            </a:extLst>
          </p:cNvPr>
          <p:cNvSpPr txBox="1"/>
          <p:nvPr/>
        </p:nvSpPr>
        <p:spPr>
          <a:xfrm>
            <a:off x="6396964" y="6121865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Req:action/path/value/requestId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A09C9-B020-DC33-BA1D-B157C70EDC09}"/>
              </a:ext>
            </a:extLst>
          </p:cNvPr>
          <p:cNvSpPr txBox="1"/>
          <p:nvPr/>
        </p:nvSpPr>
        <p:spPr>
          <a:xfrm>
            <a:off x="6396964" y="6352737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2D7AE8-1550-824C-B7CC-F6FDD1BBA533}"/>
              </a:ext>
            </a:extLst>
          </p:cNvPr>
          <p:cNvSpPr txBox="1"/>
          <p:nvPr/>
        </p:nvSpPr>
        <p:spPr>
          <a:xfrm>
            <a:off x="6396964" y="6590745"/>
            <a:ext cx="325810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>
                <a:solidFill>
                  <a:schemeClr val="bg1"/>
                </a:solidFill>
              </a:rPr>
              <a:t>Req:action/requestId/error/ts</a:t>
            </a:r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37D7-D6A2-8CE2-6AEA-6599FC3B142E}"/>
              </a:ext>
            </a:extLst>
          </p:cNvPr>
          <p:cNvSpPr txBox="1"/>
          <p:nvPr/>
        </p:nvSpPr>
        <p:spPr>
          <a:xfrm>
            <a:off x="1889997" y="1361553"/>
            <a:ext cx="1800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/>
              <a:t>실시간 차량 데이터 </a:t>
            </a:r>
            <a:r>
              <a:rPr lang="en-US" altLang="ko-KR" sz="1000"/>
              <a:t>/ 1sec</a:t>
            </a:r>
            <a:endParaRPr lang="ko-KR" alt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185F6B-67FC-C8DE-4B9F-AA424BE44067}"/>
              </a:ext>
            </a:extLst>
          </p:cNvPr>
          <p:cNvSpPr txBox="1"/>
          <p:nvPr/>
        </p:nvSpPr>
        <p:spPr>
          <a:xfrm>
            <a:off x="720000" y="53340"/>
            <a:ext cx="99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COVESA VISS </a:t>
            </a:r>
            <a:r>
              <a:rPr lang="ko-KR" altLang="en-US" b="1"/>
              <a:t>서버</a:t>
            </a:r>
            <a:r>
              <a:rPr lang="en-US" altLang="ko-KR" b="1"/>
              <a:t>&lt;-&gt;</a:t>
            </a:r>
            <a:r>
              <a:rPr lang="ko-KR" altLang="en-US" b="1"/>
              <a:t>클라이언트 연동</a:t>
            </a:r>
            <a:r>
              <a:rPr lang="en-US" altLang="ko-KR" b="1"/>
              <a:t>(</a:t>
            </a:r>
            <a:r>
              <a:rPr lang="ko-KR" altLang="en-US" b="1"/>
              <a:t>전송 프로토콜</a:t>
            </a:r>
            <a:r>
              <a:rPr lang="en-US" altLang="ko-KR" b="1"/>
              <a:t> gRPC)</a:t>
            </a:r>
            <a:r>
              <a:rPr lang="ko-KR" altLang="en-US" b="1"/>
              <a:t> 워크 플로 </a:t>
            </a:r>
          </a:p>
        </p:txBody>
      </p:sp>
    </p:spTree>
    <p:extLst>
      <p:ext uri="{BB962C8B-B14F-4D97-AF65-F5344CB8AC3E}">
        <p14:creationId xmlns:p14="http://schemas.microsoft.com/office/powerpoint/2010/main" val="385268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AFAC-36F7-C9E5-4616-337C5E70C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AD3F09B-5BF5-37C9-C9D9-65C8DC87AB78}"/>
              </a:ext>
            </a:extLst>
          </p:cNvPr>
          <p:cNvSpPr/>
          <p:nvPr/>
        </p:nvSpPr>
        <p:spPr>
          <a:xfrm>
            <a:off x="720000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IVDCT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510E24-955B-8DEC-D11D-C253086B00F3}"/>
              </a:ext>
            </a:extLst>
          </p:cNvPr>
          <p:cNvSpPr/>
          <p:nvPr/>
        </p:nvSpPr>
        <p:spPr>
          <a:xfrm>
            <a:off x="5766123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통신게이트웨이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C05DCE0-C840-5582-4061-1BC88F1344A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00" y="1088663"/>
            <a:ext cx="0" cy="34779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6A65E5D-824B-28D1-19CA-F2EB4523BC6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396123" y="1088663"/>
            <a:ext cx="0" cy="396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40BB8B-3E81-34E3-04F2-147774A06C6F}"/>
              </a:ext>
            </a:extLst>
          </p:cNvPr>
          <p:cNvSpPr/>
          <p:nvPr/>
        </p:nvSpPr>
        <p:spPr>
          <a:xfrm>
            <a:off x="5766123" y="1088663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E6B7651-A0DD-DB0E-0286-8685EE8C4F59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349998" y="1628663"/>
            <a:ext cx="50461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230077-A207-A0D6-7950-43D9B0E88904}"/>
              </a:ext>
            </a:extLst>
          </p:cNvPr>
          <p:cNvSpPr/>
          <p:nvPr/>
        </p:nvSpPr>
        <p:spPr>
          <a:xfrm>
            <a:off x="6396119" y="1484663"/>
            <a:ext cx="1105077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BAED1D-A7AA-8EBF-C915-5811035EDBEB}"/>
              </a:ext>
            </a:extLst>
          </p:cNvPr>
          <p:cNvSpPr/>
          <p:nvPr/>
        </p:nvSpPr>
        <p:spPr>
          <a:xfrm>
            <a:off x="-450002" y="1116000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FCDF7A9-E355-6B31-4B41-B80E7C0A94BC}"/>
              </a:ext>
            </a:extLst>
          </p:cNvPr>
          <p:cNvSpPr/>
          <p:nvPr/>
        </p:nvSpPr>
        <p:spPr>
          <a:xfrm>
            <a:off x="9031196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디지털허브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9100D79-BDFC-15D5-29E7-1D16F50AB0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9661196" y="1088663"/>
            <a:ext cx="0" cy="396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07FC94D-C627-7A15-CBC9-68329554960E}"/>
              </a:ext>
            </a:extLst>
          </p:cNvPr>
          <p:cNvSpPr/>
          <p:nvPr/>
        </p:nvSpPr>
        <p:spPr>
          <a:xfrm>
            <a:off x="9031196" y="1088663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7F8BC5E-018B-EFB0-9DBD-2774074EB5F4}"/>
              </a:ext>
            </a:extLst>
          </p:cNvPr>
          <p:cNvSpPr/>
          <p:nvPr/>
        </p:nvSpPr>
        <p:spPr>
          <a:xfrm>
            <a:off x="6389996" y="2276662"/>
            <a:ext cx="3265077" cy="213681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HTTPs(</a:t>
            </a:r>
            <a:r>
              <a:rPr lang="en-US" altLang="ko-KR" sz="1200"/>
              <a:t>port:443</a:t>
            </a:r>
            <a:r>
              <a:rPr lang="en-US" altLang="ko-KR" sz="1200" b="1"/>
              <a:t>, </a:t>
            </a:r>
            <a:r>
              <a:rPr lang="en-US" altLang="ko-KR" sz="1200"/>
              <a:t>TLS v1.2 </a:t>
            </a:r>
            <a:r>
              <a:rPr lang="ko-KR" altLang="en-US" sz="1200"/>
              <a:t>필수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B76773D-02A3-3871-9849-DA7D9D4B7CA6}"/>
              </a:ext>
            </a:extLst>
          </p:cNvPr>
          <p:cNvSpPr/>
          <p:nvPr/>
        </p:nvSpPr>
        <p:spPr>
          <a:xfrm>
            <a:off x="7129080" y="1988663"/>
            <a:ext cx="1800000" cy="288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>
                <a:solidFill>
                  <a:schemeClr val="tx1"/>
                </a:solidFill>
              </a:rPr>
              <a:t>Access Control Model</a:t>
            </a:r>
            <a:endParaRPr lang="ko-KR" altLang="en-US" sz="1050" b="1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15D8AC4-727E-4D99-8B24-FA9B84027D40}"/>
              </a:ext>
            </a:extLst>
          </p:cNvPr>
          <p:cNvSpPr/>
          <p:nvPr/>
        </p:nvSpPr>
        <p:spPr>
          <a:xfrm>
            <a:off x="9989994" y="2132663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E42C3AD1-0B6D-FCF1-2C3A-D9C7D2FB4B24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6396964" y="2132663"/>
            <a:ext cx="732116" cy="204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B1D942AC-86E3-9121-77D3-89285D2FD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66867"/>
              </p:ext>
            </p:extLst>
          </p:nvPr>
        </p:nvGraphicFramePr>
        <p:xfrm>
          <a:off x="9661196" y="2277543"/>
          <a:ext cx="2160000" cy="92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/>
                        <a:t>GET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</a:rPr>
                        <a:t>GET VSS_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</a:rPr>
                        <a:t>PATH?FILTER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</a:rPr>
                        <a:t> HTTP/VERSION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Host: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Accept: application/json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FD7050B-8A78-B4F1-9FEC-B1ADE2F20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48334"/>
              </p:ext>
            </p:extLst>
          </p:nvPr>
        </p:nvGraphicFramePr>
        <p:xfrm>
          <a:off x="4229996" y="2277543"/>
          <a:ext cx="2160000" cy="7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1"/>
                        <a:t>GET(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algn="r" latinLnBrk="1"/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GET response API</a:t>
                      </a:r>
                      <a:endParaRPr lang="ko-KR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32E4600-5EE7-5880-6E2E-6DAEDBF20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905407"/>
              </p:ext>
            </p:extLst>
          </p:nvPr>
        </p:nvGraphicFramePr>
        <p:xfrm>
          <a:off x="4229996" y="3387697"/>
          <a:ext cx="2160000" cy="7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/>
                        <a:t>POST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endParaRPr lang="ko-KR" altLang="en-US" sz="9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POST Processing API</a:t>
                      </a:r>
                      <a:endParaRPr lang="ko-KR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9221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FCC3EF-7279-A564-C880-0B278206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92795"/>
              </p:ext>
            </p:extLst>
          </p:nvPr>
        </p:nvGraphicFramePr>
        <p:xfrm>
          <a:off x="9661196" y="3387697"/>
          <a:ext cx="2160000" cy="117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/>
                        <a:t>POST(</a:t>
                      </a:r>
                      <a:r>
                        <a:rPr lang="en-US" altLang="ko-KR" sz="900" b="1">
                          <a:solidFill>
                            <a:srgbClr val="FF0000"/>
                          </a:solidFill>
                        </a:rPr>
                        <a:t>HTTP</a:t>
                      </a:r>
                      <a:r>
                        <a:rPr lang="en-US" altLang="ko-KR" sz="900" b="1"/>
                        <a:t>)</a:t>
                      </a:r>
                      <a:endParaRPr lang="ko-KR" altLang="en-US" sz="900" b="1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</a:rPr>
                        <a:t>POST 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</a:rPr>
                        <a:t>VSS_PATH</a:t>
                      </a:r>
                      <a:r>
                        <a:rPr lang="en-US" altLang="ko-KR" sz="800" kern="1200">
                          <a:solidFill>
                            <a:schemeClr val="tx1"/>
                          </a:solidFill>
                        </a:rPr>
                        <a:t> HTTP/VERSION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Host: 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Accept: application/json</a:t>
                      </a:r>
                    </a:p>
                    <a:p>
                      <a:pPr marL="0" algn="l" defTabSz="914400" rtl="0" eaLnBrk="1" latinLnBrk="1" hangingPunct="1"/>
                      <a:endParaRPr lang="en-US" altLang="ko-KR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“value”: “sport"</a:t>
                      </a:r>
                    </a:p>
                    <a:p>
                      <a:pPr marL="0" algn="l" defTabSz="914400" rtl="0" eaLnBrk="1" latinLnBrk="1" hangingPunct="1"/>
                      <a:r>
                        <a:rPr lang="en-US" altLang="ko-KR" sz="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ko-KR" altLang="en-US" sz="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5FF4F4-A2A9-2C50-71F7-C83085C83B7B}"/>
              </a:ext>
            </a:extLst>
          </p:cNvPr>
          <p:cNvCxnSpPr>
            <a:cxnSpLocks/>
          </p:cNvCxnSpPr>
          <p:nvPr/>
        </p:nvCxnSpPr>
        <p:spPr>
          <a:xfrm flipH="1">
            <a:off x="8929080" y="2132663"/>
            <a:ext cx="732116" cy="2049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612E7C1-CE99-5A43-5D1A-58E91B7885EA}"/>
              </a:ext>
            </a:extLst>
          </p:cNvPr>
          <p:cNvCxnSpPr>
            <a:cxnSpLocks/>
            <a:stCxn id="129" idx="3"/>
            <a:endCxn id="107" idx="1"/>
          </p:cNvCxnSpPr>
          <p:nvPr/>
        </p:nvCxnSpPr>
        <p:spPr>
          <a:xfrm flipV="1">
            <a:off x="6379024" y="2630150"/>
            <a:ext cx="3293145" cy="233035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4F0B6E8-6965-6E6A-3A40-A5A600392705}"/>
              </a:ext>
            </a:extLst>
          </p:cNvPr>
          <p:cNvSpPr/>
          <p:nvPr/>
        </p:nvSpPr>
        <p:spPr>
          <a:xfrm>
            <a:off x="2242868" y="3657477"/>
            <a:ext cx="1440000" cy="64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IVDCT </a:t>
            </a:r>
            <a:r>
              <a:rPr lang="ko-KR" altLang="en-US" sz="1100"/>
              <a:t>데이터 </a:t>
            </a:r>
            <a:endParaRPr lang="en-US" altLang="ko-KR" sz="1100"/>
          </a:p>
          <a:p>
            <a:pPr algn="ctr"/>
            <a:r>
              <a:rPr lang="en-US" altLang="ko-KR" sz="1100"/>
              <a:t>VSS</a:t>
            </a:r>
            <a:r>
              <a:rPr lang="ko-KR" altLang="en-US" sz="1100"/>
              <a:t>로 인코딩</a:t>
            </a:r>
            <a:endParaRPr lang="en-US" altLang="ko-KR" sz="1100"/>
          </a:p>
          <a:p>
            <a:pPr algn="ctr"/>
            <a:r>
              <a:rPr lang="en-US" altLang="ko-KR" sz="1100"/>
              <a:t>(JSON)</a:t>
            </a:r>
            <a:endParaRPr lang="ko-KR" altLang="en-US" sz="110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FD39159-3003-702C-4BE4-052EACA20B57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 rot="5400000">
            <a:off x="4157356" y="578175"/>
            <a:ext cx="1596814" cy="3985790"/>
          </a:xfrm>
          <a:prstGeom prst="bentConnector3">
            <a:avLst>
              <a:gd name="adj1" fmla="val 118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D75E92E-42ED-5EEF-9AD2-7EEAF20B626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682868" y="2862543"/>
            <a:ext cx="541001" cy="1118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6ACA091-EA65-BDE1-C491-C9CD666C1781}"/>
              </a:ext>
            </a:extLst>
          </p:cNvPr>
          <p:cNvSpPr txBox="1"/>
          <p:nvPr/>
        </p:nvSpPr>
        <p:spPr>
          <a:xfrm>
            <a:off x="4223869" y="385569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60F4C95-61F7-3E8B-1CF5-F8B63C54605E}"/>
              </a:ext>
            </a:extLst>
          </p:cNvPr>
          <p:cNvSpPr/>
          <p:nvPr/>
        </p:nvSpPr>
        <p:spPr>
          <a:xfrm>
            <a:off x="2242868" y="3369477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Model(VSS)</a:t>
            </a:r>
            <a:endParaRPr lang="ko-KR" altLang="en-US" sz="11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586886-8CE8-2982-CAA9-4687B2AEBF4C}"/>
              </a:ext>
            </a:extLst>
          </p:cNvPr>
          <p:cNvSpPr txBox="1"/>
          <p:nvPr/>
        </p:nvSpPr>
        <p:spPr>
          <a:xfrm>
            <a:off x="9672169" y="274618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293BF0-8098-B595-9AC5-CA0CCB921718}"/>
              </a:ext>
            </a:extLst>
          </p:cNvPr>
          <p:cNvSpPr txBox="1"/>
          <p:nvPr/>
        </p:nvSpPr>
        <p:spPr>
          <a:xfrm>
            <a:off x="9672169" y="251315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9AF9799-F237-A0FD-B7D6-2F5D7549A381}"/>
              </a:ext>
            </a:extLst>
          </p:cNvPr>
          <p:cNvSpPr txBox="1"/>
          <p:nvPr/>
        </p:nvSpPr>
        <p:spPr>
          <a:xfrm>
            <a:off x="9672169" y="297922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E6AFB97-17DB-82AD-3BBD-47E6A2412EDE}"/>
              </a:ext>
            </a:extLst>
          </p:cNvPr>
          <p:cNvSpPr txBox="1"/>
          <p:nvPr/>
        </p:nvSpPr>
        <p:spPr>
          <a:xfrm>
            <a:off x="5911830" y="2746185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2727573-BD9B-659F-3D0A-D5B6032CAC8D}"/>
              </a:ext>
            </a:extLst>
          </p:cNvPr>
          <p:cNvSpPr txBox="1"/>
          <p:nvPr/>
        </p:nvSpPr>
        <p:spPr>
          <a:xfrm>
            <a:off x="5911830" y="251315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2AFEB06-9072-CDA2-B08F-B6DC4BDD966E}"/>
              </a:ext>
            </a:extLst>
          </p:cNvPr>
          <p:cNvSpPr txBox="1"/>
          <p:nvPr/>
        </p:nvSpPr>
        <p:spPr>
          <a:xfrm>
            <a:off x="5911830" y="297922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9200401-FE5A-7E8C-A863-FE38CBC6A1E8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 flipV="1">
            <a:off x="6379024" y="2863185"/>
            <a:ext cx="3276049" cy="263918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1462FC0-9F89-C9E1-FD20-4942F30ADC7C}"/>
              </a:ext>
            </a:extLst>
          </p:cNvPr>
          <p:cNvCxnSpPr>
            <a:cxnSpLocks/>
            <a:endCxn id="145" idx="1"/>
          </p:cNvCxnSpPr>
          <p:nvPr/>
        </p:nvCxnSpPr>
        <p:spPr>
          <a:xfrm flipV="1">
            <a:off x="6379024" y="3733961"/>
            <a:ext cx="3293145" cy="247516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22D120D1-551A-6317-7776-5A12100F671A}"/>
              </a:ext>
            </a:extLst>
          </p:cNvPr>
          <p:cNvSpPr txBox="1"/>
          <p:nvPr/>
        </p:nvSpPr>
        <p:spPr>
          <a:xfrm>
            <a:off x="9672169" y="3849996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7059F33-7786-D436-7742-699281B669D6}"/>
              </a:ext>
            </a:extLst>
          </p:cNvPr>
          <p:cNvSpPr txBox="1"/>
          <p:nvPr/>
        </p:nvSpPr>
        <p:spPr>
          <a:xfrm>
            <a:off x="9672169" y="361696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A35A209-D63E-A83D-10EB-1B13813E1155}"/>
              </a:ext>
            </a:extLst>
          </p:cNvPr>
          <p:cNvSpPr txBox="1"/>
          <p:nvPr/>
        </p:nvSpPr>
        <p:spPr>
          <a:xfrm>
            <a:off x="9672169" y="408303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81EE110-01C9-BF26-B589-7C7DD71873F7}"/>
              </a:ext>
            </a:extLst>
          </p:cNvPr>
          <p:cNvSpPr txBox="1"/>
          <p:nvPr/>
        </p:nvSpPr>
        <p:spPr>
          <a:xfrm>
            <a:off x="5911830" y="3849996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F50B3A6-185F-F817-8977-795215C53E65}"/>
              </a:ext>
            </a:extLst>
          </p:cNvPr>
          <p:cNvSpPr txBox="1"/>
          <p:nvPr/>
        </p:nvSpPr>
        <p:spPr>
          <a:xfrm>
            <a:off x="5911830" y="361696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E7E705-05F1-D675-C3BF-A3DD4F6F730B}"/>
              </a:ext>
            </a:extLst>
          </p:cNvPr>
          <p:cNvSpPr txBox="1"/>
          <p:nvPr/>
        </p:nvSpPr>
        <p:spPr>
          <a:xfrm>
            <a:off x="5911830" y="408303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4684DD-E8E6-F686-5D71-708A81F1FDEE}"/>
              </a:ext>
            </a:extLst>
          </p:cNvPr>
          <p:cNvSpPr txBox="1"/>
          <p:nvPr/>
        </p:nvSpPr>
        <p:spPr>
          <a:xfrm>
            <a:off x="1889997" y="1361553"/>
            <a:ext cx="1800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/>
              <a:t>실시간 차량 데이터 </a:t>
            </a:r>
            <a:r>
              <a:rPr lang="en-US" altLang="ko-KR" sz="1000"/>
              <a:t>/ 1sec</a:t>
            </a:r>
            <a:endParaRPr lang="ko-KR" altLang="en-US" sz="10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C6C75-1704-9775-35A8-8F609CF5AE74}"/>
              </a:ext>
            </a:extLst>
          </p:cNvPr>
          <p:cNvSpPr txBox="1"/>
          <p:nvPr/>
        </p:nvSpPr>
        <p:spPr>
          <a:xfrm>
            <a:off x="720000" y="53340"/>
            <a:ext cx="99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COVESA VISS </a:t>
            </a:r>
            <a:r>
              <a:rPr lang="ko-KR" altLang="en-US" b="1"/>
              <a:t>서버</a:t>
            </a:r>
            <a:r>
              <a:rPr lang="en-US" altLang="ko-KR" b="1"/>
              <a:t>&lt;-&gt;</a:t>
            </a:r>
            <a:r>
              <a:rPr lang="ko-KR" altLang="en-US" b="1"/>
              <a:t>클라이언트 연동</a:t>
            </a:r>
            <a:r>
              <a:rPr lang="en-US" altLang="ko-KR" b="1"/>
              <a:t>(</a:t>
            </a:r>
            <a:r>
              <a:rPr lang="ko-KR" altLang="en-US" b="1"/>
              <a:t>전송 프로토콜 </a:t>
            </a:r>
            <a:r>
              <a:rPr lang="en-US" altLang="ko-KR" b="1"/>
              <a:t>HTTPs) </a:t>
            </a:r>
            <a:r>
              <a:rPr lang="ko-KR" altLang="en-US" b="1"/>
              <a:t>워크 플로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EAAEF2C-8CE1-F773-C90A-FB080BD1EA4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719999" y="5852636"/>
            <a:ext cx="1080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0D6E21-5CEC-6D73-0CE3-17B54577D9EA}"/>
              </a:ext>
            </a:extLst>
          </p:cNvPr>
          <p:cNvSpPr txBox="1"/>
          <p:nvPr/>
        </p:nvSpPr>
        <p:spPr>
          <a:xfrm>
            <a:off x="719999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RS232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20C0B8E-2626-54DE-541D-3843401BF653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889995" y="5852636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85AE05-D8FC-0C3F-48E1-34B7FD5C639D}"/>
              </a:ext>
            </a:extLst>
          </p:cNvPr>
          <p:cNvSpPr txBox="1"/>
          <p:nvPr/>
        </p:nvSpPr>
        <p:spPr>
          <a:xfrm>
            <a:off x="1889995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4647B4-9869-AF29-B6F3-FA3753C4AFC4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719999" y="6461621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0466B-6AB0-DA67-A5D1-8C17D49B17A8}"/>
              </a:ext>
            </a:extLst>
          </p:cNvPr>
          <p:cNvSpPr txBox="1"/>
          <p:nvPr/>
        </p:nvSpPr>
        <p:spPr>
          <a:xfrm>
            <a:off x="719999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sz="700" b="1"/>
              <a:t>(with Access Token)</a:t>
            </a:r>
            <a:r>
              <a:rPr lang="en-US" altLang="ko-KR" b="1"/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5124FB-3D80-63B8-AF2E-00A734DF13FF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1884090" y="6461621"/>
            <a:ext cx="10800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6BF245-B99E-A3BC-E3B0-7BA2E119116B}"/>
              </a:ext>
            </a:extLst>
          </p:cNvPr>
          <p:cNvSpPr txBox="1"/>
          <p:nvPr/>
        </p:nvSpPr>
        <p:spPr>
          <a:xfrm>
            <a:off x="1884090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Process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6C9266-A5B7-FBA6-A727-9B41F7A31FB3}"/>
              </a:ext>
            </a:extLst>
          </p:cNvPr>
          <p:cNvSpPr txBox="1"/>
          <p:nvPr/>
        </p:nvSpPr>
        <p:spPr>
          <a:xfrm>
            <a:off x="1890499" y="631552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49023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3B7AD-C763-2962-6C8E-88CE05E58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AFFBC5A-AA60-10BF-08D0-D3B73DEA6757}"/>
              </a:ext>
            </a:extLst>
          </p:cNvPr>
          <p:cNvSpPr/>
          <p:nvPr/>
        </p:nvSpPr>
        <p:spPr>
          <a:xfrm flipH="1">
            <a:off x="3515205" y="1708332"/>
            <a:ext cx="6150793" cy="47698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VISS(MQTT) </a:t>
            </a:r>
            <a:endParaRPr lang="ko-KR" altLang="en-US" sz="1400" b="1"/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2924374A-806E-3DC9-60F7-16C5DE3A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368557"/>
              </p:ext>
            </p:extLst>
          </p:nvPr>
        </p:nvGraphicFramePr>
        <p:xfrm>
          <a:off x="6762635" y="3892687"/>
          <a:ext cx="791196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A455BAEE-F6EE-776F-5BE1-03995BDD9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8455"/>
              </p:ext>
            </p:extLst>
          </p:nvPr>
        </p:nvGraphicFramePr>
        <p:xfrm>
          <a:off x="6762635" y="4104865"/>
          <a:ext cx="791196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D9E0134-7476-7A6D-3346-ABC25DEE208A}"/>
              </a:ext>
            </a:extLst>
          </p:cNvPr>
          <p:cNvSpPr/>
          <p:nvPr/>
        </p:nvSpPr>
        <p:spPr>
          <a:xfrm>
            <a:off x="720000" y="71814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IVDCT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138781-324D-6825-CB08-CD22CDD0702F}"/>
              </a:ext>
            </a:extLst>
          </p:cNvPr>
          <p:cNvSpPr/>
          <p:nvPr/>
        </p:nvSpPr>
        <p:spPr>
          <a:xfrm>
            <a:off x="2880406" y="71814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통신게이트웨이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3BC0A3-FF62-4BF4-229B-13ABA20FB28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00" y="1078140"/>
            <a:ext cx="0" cy="4204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2FD7D05-8EC0-9A71-A909-EA7C8E67932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510406" y="1258140"/>
            <a:ext cx="0" cy="52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2B58BB-37A4-BFCF-9111-FE0474579D0E}"/>
              </a:ext>
            </a:extLst>
          </p:cNvPr>
          <p:cNvSpPr/>
          <p:nvPr/>
        </p:nvSpPr>
        <p:spPr>
          <a:xfrm>
            <a:off x="2880406" y="1078140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SERVER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54F0AD-9697-E1C1-E541-6E102592035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349998" y="1618140"/>
            <a:ext cx="216040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E70818-6D7C-EE1A-D559-138B9B2C183B}"/>
              </a:ext>
            </a:extLst>
          </p:cNvPr>
          <p:cNvSpPr/>
          <p:nvPr/>
        </p:nvSpPr>
        <p:spPr>
          <a:xfrm>
            <a:off x="3510402" y="1474140"/>
            <a:ext cx="1105077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6266B8-E1F6-F440-C6CE-54B1387E3E1F}"/>
              </a:ext>
            </a:extLst>
          </p:cNvPr>
          <p:cNvSpPr/>
          <p:nvPr/>
        </p:nvSpPr>
        <p:spPr>
          <a:xfrm>
            <a:off x="-450002" y="1116000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6EB450A-3C9C-25B4-5BDC-CC8138156C66}"/>
              </a:ext>
            </a:extLst>
          </p:cNvPr>
          <p:cNvSpPr/>
          <p:nvPr/>
        </p:nvSpPr>
        <p:spPr>
          <a:xfrm>
            <a:off x="9036000" y="718140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디지털허브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89E37F1-92D0-B506-FD25-279EA169F95A}"/>
              </a:ext>
            </a:extLst>
          </p:cNvPr>
          <p:cNvSpPr/>
          <p:nvPr/>
        </p:nvSpPr>
        <p:spPr>
          <a:xfrm>
            <a:off x="5545203" y="2352923"/>
            <a:ext cx="4109871" cy="412521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MQTT(</a:t>
            </a:r>
            <a:r>
              <a:rPr lang="en-US" altLang="ko-KR" sz="1200"/>
              <a:t>port:8883</a:t>
            </a:r>
            <a:r>
              <a:rPr lang="en-US" altLang="ko-KR" sz="1200" b="1"/>
              <a:t>, </a:t>
            </a:r>
            <a:r>
              <a:rPr lang="en-US" altLang="ko-KR" sz="1200"/>
              <a:t>TLS v1.2 </a:t>
            </a:r>
            <a:r>
              <a:rPr lang="ko-KR" altLang="en-US" sz="1200"/>
              <a:t>권장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A965E6-949C-BC73-61AF-D9BF1C2963AC}"/>
              </a:ext>
            </a:extLst>
          </p:cNvPr>
          <p:cNvSpPr/>
          <p:nvPr/>
        </p:nvSpPr>
        <p:spPr>
          <a:xfrm>
            <a:off x="9989994" y="2424109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0606280-8F63-3536-5EC3-4E4229F447E7}"/>
              </a:ext>
            </a:extLst>
          </p:cNvPr>
          <p:cNvCxnSpPr>
            <a:cxnSpLocks/>
            <a:stCxn id="114" idx="1"/>
          </p:cNvCxnSpPr>
          <p:nvPr/>
        </p:nvCxnSpPr>
        <p:spPr>
          <a:xfrm flipH="1">
            <a:off x="3510402" y="2122140"/>
            <a:ext cx="482647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C9532E-6B86-E6B2-EE30-238C95D23A1C}"/>
              </a:ext>
            </a:extLst>
          </p:cNvPr>
          <p:cNvCxnSpPr>
            <a:cxnSpLocks/>
            <a:endCxn id="114" idx="3"/>
          </p:cNvCxnSpPr>
          <p:nvPr/>
        </p:nvCxnSpPr>
        <p:spPr>
          <a:xfrm flipH="1">
            <a:off x="5148545" y="2122140"/>
            <a:ext cx="397861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343B03-5B25-4CF9-125E-EFAF484C2ED2}"/>
              </a:ext>
            </a:extLst>
          </p:cNvPr>
          <p:cNvSpPr/>
          <p:nvPr/>
        </p:nvSpPr>
        <p:spPr>
          <a:xfrm>
            <a:off x="1433438" y="3646954"/>
            <a:ext cx="1440000" cy="64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IVDCT </a:t>
            </a:r>
            <a:r>
              <a:rPr lang="ko-KR" altLang="en-US" sz="1100"/>
              <a:t>데이터 </a:t>
            </a:r>
            <a:endParaRPr lang="en-US" altLang="ko-KR" sz="1100"/>
          </a:p>
          <a:p>
            <a:pPr algn="ctr"/>
            <a:r>
              <a:rPr lang="en-US" altLang="ko-KR" sz="1100"/>
              <a:t>VSS</a:t>
            </a:r>
            <a:r>
              <a:rPr lang="ko-KR" altLang="en-US" sz="1100"/>
              <a:t>로 인코딩</a:t>
            </a:r>
            <a:endParaRPr lang="en-US" altLang="ko-KR" sz="1100"/>
          </a:p>
          <a:p>
            <a:pPr algn="ctr"/>
            <a:r>
              <a:rPr lang="en-US" altLang="ko-KR" sz="1100"/>
              <a:t>(JSON)</a:t>
            </a:r>
            <a:endParaRPr lang="ko-KR" altLang="en-US" sz="110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2E2D722C-BD60-FB26-3907-2CA0FC31AA00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 rot="5400000">
            <a:off x="2309783" y="1605796"/>
            <a:ext cx="1596814" cy="1909503"/>
          </a:xfrm>
          <a:prstGeom prst="bentConnector3">
            <a:avLst>
              <a:gd name="adj1" fmla="val 125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E75D516-0B8F-98B4-E2D8-EA795E81996C}"/>
              </a:ext>
            </a:extLst>
          </p:cNvPr>
          <p:cNvSpPr/>
          <p:nvPr/>
        </p:nvSpPr>
        <p:spPr>
          <a:xfrm>
            <a:off x="1433438" y="3358954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Model(VSS)</a:t>
            </a:r>
            <a:endParaRPr lang="ko-KR" altLang="en-US" sz="110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3EB45C-D9D4-8BF3-ADE2-A25EB4AABCB1}"/>
              </a:ext>
            </a:extLst>
          </p:cNvPr>
          <p:cNvSpPr/>
          <p:nvPr/>
        </p:nvSpPr>
        <p:spPr>
          <a:xfrm>
            <a:off x="5004001" y="1075588"/>
            <a:ext cx="10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MQTT Veicle</a:t>
            </a:r>
            <a:r>
              <a:rPr lang="ko-KR" altLang="en-US" sz="800">
                <a:solidFill>
                  <a:schemeClr val="tx1"/>
                </a:solidFill>
              </a:rPr>
              <a:t> </a:t>
            </a:r>
            <a:r>
              <a:rPr lang="en-US" altLang="ko-KR" sz="80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7DEDCB-258E-193E-9FA0-058A5D0D850E}"/>
              </a:ext>
            </a:extLst>
          </p:cNvPr>
          <p:cNvSpPr/>
          <p:nvPr/>
        </p:nvSpPr>
        <p:spPr>
          <a:xfrm>
            <a:off x="7020000" y="1074898"/>
            <a:ext cx="10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87CC74-BBB8-9C59-9A8B-F343E54E064D}"/>
              </a:ext>
            </a:extLst>
          </p:cNvPr>
          <p:cNvSpPr/>
          <p:nvPr/>
        </p:nvSpPr>
        <p:spPr>
          <a:xfrm>
            <a:off x="2880405" y="718140"/>
            <a:ext cx="3203595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통신게이트웨이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BEFF40-FB98-CCAE-CFFE-1805CEB128D6}"/>
              </a:ext>
            </a:extLst>
          </p:cNvPr>
          <p:cNvSpPr/>
          <p:nvPr/>
        </p:nvSpPr>
        <p:spPr>
          <a:xfrm>
            <a:off x="7020000" y="718140"/>
            <a:ext cx="108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2B9561-0E5B-8D1A-176B-84FE3B955DB7}"/>
              </a:ext>
            </a:extLst>
          </p:cNvPr>
          <p:cNvSpPr txBox="1"/>
          <p:nvPr/>
        </p:nvSpPr>
        <p:spPr>
          <a:xfrm>
            <a:off x="3037040" y="170317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F31407-7E10-A893-CA2E-D5D213129CA0}"/>
              </a:ext>
            </a:extLst>
          </p:cNvPr>
          <p:cNvSpPr txBox="1"/>
          <p:nvPr/>
        </p:nvSpPr>
        <p:spPr>
          <a:xfrm>
            <a:off x="9672169" y="2003289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255DCEE-FD81-D1D0-75F9-C74FC2DDA2A0}"/>
              </a:ext>
            </a:extLst>
          </p:cNvPr>
          <p:cNvSpPr/>
          <p:nvPr/>
        </p:nvSpPr>
        <p:spPr>
          <a:xfrm>
            <a:off x="3993049" y="2037109"/>
            <a:ext cx="1155496" cy="170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>
                <a:solidFill>
                  <a:schemeClr val="tx1"/>
                </a:solidFill>
              </a:rPr>
              <a:t>Access Control Model</a:t>
            </a:r>
            <a:endParaRPr lang="ko-KR" altLang="en-US" sz="700" b="1">
              <a:solidFill>
                <a:schemeClr val="tx1"/>
              </a:solidFill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0B9362F-1C6D-1572-B677-C44F5B837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59688"/>
              </p:ext>
            </p:extLst>
          </p:nvPr>
        </p:nvGraphicFramePr>
        <p:xfrm>
          <a:off x="9661196" y="2596554"/>
          <a:ext cx="1440000" cy="2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Broker </a:t>
                      </a:r>
                      <a:r>
                        <a:rPr lang="ko-KR" alt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007072C-AAEC-B643-0D23-5A5C4D332BD0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560000" y="2705530"/>
            <a:ext cx="2112169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CC5DBD5-64EE-CDED-B038-5C506DCC01D0}"/>
              </a:ext>
            </a:extLst>
          </p:cNvPr>
          <p:cNvSpPr txBox="1"/>
          <p:nvPr/>
        </p:nvSpPr>
        <p:spPr>
          <a:xfrm>
            <a:off x="9672169" y="258853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855EF47-1E11-0D78-420F-C68CC1CD02C0}"/>
              </a:ext>
            </a:extLst>
          </p:cNvPr>
          <p:cNvSpPr txBox="1"/>
          <p:nvPr/>
        </p:nvSpPr>
        <p:spPr>
          <a:xfrm>
            <a:off x="7559999" y="2705507"/>
            <a:ext cx="20950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800">
                <a:solidFill>
                  <a:schemeClr val="bg1"/>
                </a:solidFill>
              </a:rPr>
              <a:t>Username/Password or Client </a:t>
            </a:r>
            <a:r>
              <a:rPr lang="ko-KR" altLang="en-US" sz="800">
                <a:solidFill>
                  <a:schemeClr val="bg1"/>
                </a:solidFill>
              </a:rPr>
              <a:t>인증서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9BD9AD7B-0E0E-B258-6866-52D662664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84762"/>
              </p:ext>
            </p:extLst>
          </p:nvPr>
        </p:nvGraphicFramePr>
        <p:xfrm>
          <a:off x="9661196" y="3124346"/>
          <a:ext cx="1440000" cy="4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Topic:aUniqueTopic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5700A9C-610E-A272-AD9F-BADD499C366A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560000" y="3476953"/>
            <a:ext cx="2112169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37C60155-708C-BB40-8E5C-7CA17004332F}"/>
              </a:ext>
            </a:extLst>
          </p:cNvPr>
          <p:cNvSpPr txBox="1"/>
          <p:nvPr/>
        </p:nvSpPr>
        <p:spPr>
          <a:xfrm>
            <a:off x="9672169" y="3359953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D0BB84-65A4-C739-C9F3-DB5A5DA479D1}"/>
              </a:ext>
            </a:extLst>
          </p:cNvPr>
          <p:cNvSpPr txBox="1"/>
          <p:nvPr/>
        </p:nvSpPr>
        <p:spPr>
          <a:xfrm>
            <a:off x="7559999" y="3476930"/>
            <a:ext cx="20950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Subscribe, Topic:aUniqueTopic</a:t>
            </a:r>
            <a:endParaRPr lang="ko-KR" altLang="en-US" sz="800">
              <a:solidFill>
                <a:schemeClr val="bg1"/>
              </a:solidFill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6ACBBB6A-2D18-0C24-A616-9586619FA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65311"/>
              </p:ext>
            </p:extLst>
          </p:nvPr>
        </p:nvGraphicFramePr>
        <p:xfrm>
          <a:off x="4466406" y="2596554"/>
          <a:ext cx="1080000" cy="2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Broker </a:t>
                      </a:r>
                      <a:r>
                        <a:rPr lang="ko-KR" alt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C468694-F504-695D-EC07-BDD145741519}"/>
              </a:ext>
            </a:extLst>
          </p:cNvPr>
          <p:cNvCxnSpPr>
            <a:cxnSpLocks/>
          </p:cNvCxnSpPr>
          <p:nvPr/>
        </p:nvCxnSpPr>
        <p:spPr>
          <a:xfrm>
            <a:off x="5545204" y="2705530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0429412-242D-77AF-EAEE-0CEFF5A995CB}"/>
              </a:ext>
            </a:extLst>
          </p:cNvPr>
          <p:cNvSpPr txBox="1"/>
          <p:nvPr/>
        </p:nvSpPr>
        <p:spPr>
          <a:xfrm>
            <a:off x="5545203" y="2705507"/>
            <a:ext cx="19980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800">
                <a:solidFill>
                  <a:schemeClr val="bg1"/>
                </a:solidFill>
              </a:rPr>
              <a:t>Username/Password or Client </a:t>
            </a:r>
            <a:r>
              <a:rPr lang="ko-KR" altLang="en-US" sz="800">
                <a:solidFill>
                  <a:schemeClr val="bg1"/>
                </a:solidFill>
              </a:rPr>
              <a:t>인증서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5B9E95E2-FB6C-B0AE-B1B2-8452CF1AE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794268"/>
              </p:ext>
            </p:extLst>
          </p:nvPr>
        </p:nvGraphicFramePr>
        <p:xfrm>
          <a:off x="4459740" y="2883447"/>
          <a:ext cx="1080000" cy="4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Topic:VID/Vehicle</a:t>
                      </a:r>
                      <a:endParaRPr lang="ko-KR" altLang="en-US" sz="8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3DAE1CBA-966D-70B9-C1B9-A612DA4E389A}"/>
              </a:ext>
            </a:extLst>
          </p:cNvPr>
          <p:cNvSpPr txBox="1"/>
          <p:nvPr/>
        </p:nvSpPr>
        <p:spPr>
          <a:xfrm>
            <a:off x="5062438" y="3118067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E8F56A74-320A-542A-30FF-E0736E7FC9DE}"/>
              </a:ext>
            </a:extLst>
          </p:cNvPr>
          <p:cNvCxnSpPr>
            <a:cxnSpLocks/>
          </p:cNvCxnSpPr>
          <p:nvPr/>
        </p:nvCxnSpPr>
        <p:spPr>
          <a:xfrm>
            <a:off x="5545204" y="3242138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4B26A93-8F89-77BB-864F-1531CAA77AC5}"/>
              </a:ext>
            </a:extLst>
          </p:cNvPr>
          <p:cNvSpPr txBox="1"/>
          <p:nvPr/>
        </p:nvSpPr>
        <p:spPr>
          <a:xfrm>
            <a:off x="5545203" y="3253003"/>
            <a:ext cx="19980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Subscribe, Topic:VID/vehicle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58658701-1920-06C9-CA7B-3C8C03047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0011"/>
              </p:ext>
            </p:extLst>
          </p:nvPr>
        </p:nvGraphicFramePr>
        <p:xfrm>
          <a:off x="9661196" y="3653374"/>
          <a:ext cx="1440000" cy="7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Publish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Topic:VID/Vehicle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Payload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18533"/>
                  </a:ext>
                </a:extLst>
              </a:tr>
            </a:tbl>
          </a:graphicData>
        </a:graphic>
      </p:graphicFrame>
      <p:sp>
        <p:nvSpPr>
          <p:cNvPr id="121" name="TextBox 120">
            <a:extLst>
              <a:ext uri="{FF2B5EF4-FFF2-40B4-BE49-F238E27FC236}">
                <a16:creationId xmlns:a16="http://schemas.microsoft.com/office/drawing/2014/main" id="{88A25709-10ED-DABF-2834-78CFE8EEA0DD}"/>
              </a:ext>
            </a:extLst>
          </p:cNvPr>
          <p:cNvSpPr txBox="1"/>
          <p:nvPr/>
        </p:nvSpPr>
        <p:spPr>
          <a:xfrm>
            <a:off x="10620832" y="391497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1053023C-487B-0D4A-A67D-A51214D8B917}"/>
              </a:ext>
            </a:extLst>
          </p:cNvPr>
          <p:cNvCxnSpPr>
            <a:cxnSpLocks/>
          </p:cNvCxnSpPr>
          <p:nvPr/>
        </p:nvCxnSpPr>
        <p:spPr>
          <a:xfrm>
            <a:off x="7559999" y="4005227"/>
            <a:ext cx="2095074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C30A64D-AA94-FD95-AE55-1568C69E0899}"/>
              </a:ext>
            </a:extLst>
          </p:cNvPr>
          <p:cNvSpPr txBox="1"/>
          <p:nvPr/>
        </p:nvSpPr>
        <p:spPr>
          <a:xfrm>
            <a:off x="7640277" y="4016092"/>
            <a:ext cx="20950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Topic:VID/vehicle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Payload:Topic+VISS request</a:t>
            </a:r>
            <a:endParaRPr lang="ko-KR" altLang="en-US" sz="800">
              <a:solidFill>
                <a:schemeClr val="bg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2E87CBD-95E8-2253-A8CA-72D4786BC5CE}"/>
              </a:ext>
            </a:extLst>
          </p:cNvPr>
          <p:cNvCxnSpPr>
            <a:cxnSpLocks/>
          </p:cNvCxnSpPr>
          <p:nvPr/>
        </p:nvCxnSpPr>
        <p:spPr>
          <a:xfrm>
            <a:off x="5542802" y="4212865"/>
            <a:ext cx="1219833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32" name="표 131">
            <a:extLst>
              <a:ext uri="{FF2B5EF4-FFF2-40B4-BE49-F238E27FC236}">
                <a16:creationId xmlns:a16="http://schemas.microsoft.com/office/drawing/2014/main" id="{1AA6BEB2-122F-4293-99C0-8F4F5C252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67841"/>
              </p:ext>
            </p:extLst>
          </p:nvPr>
        </p:nvGraphicFramePr>
        <p:xfrm>
          <a:off x="6762635" y="3898823"/>
          <a:ext cx="79119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Broker Push</a:t>
                      </a:r>
                      <a:endParaRPr lang="ko-KR" altLang="en-US" sz="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68FA8284-9704-EC15-6CAB-B9B47806D8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5608" y="4003384"/>
            <a:ext cx="802480" cy="209548"/>
          </a:xfrm>
          <a:prstGeom prst="bentConnector3">
            <a:avLst>
              <a:gd name="adj1" fmla="val 9347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75350851-8409-A925-FBE0-5FDA08C56144}"/>
              </a:ext>
            </a:extLst>
          </p:cNvPr>
          <p:cNvSpPr txBox="1"/>
          <p:nvPr/>
        </p:nvSpPr>
        <p:spPr>
          <a:xfrm>
            <a:off x="5505064" y="4213094"/>
            <a:ext cx="1563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Topic:VID/vehicle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Payload:Topic+VISS request</a:t>
            </a:r>
            <a:endParaRPr lang="ko-KR" altLang="en-US" sz="800">
              <a:solidFill>
                <a:schemeClr val="bg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3C6DC35-8F95-6DE7-DBCB-5BC6A7920E16}"/>
              </a:ext>
            </a:extLst>
          </p:cNvPr>
          <p:cNvSpPr/>
          <p:nvPr/>
        </p:nvSpPr>
        <p:spPr>
          <a:xfrm>
            <a:off x="4395889" y="4065160"/>
            <a:ext cx="1170354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VISS request  </a:t>
            </a:r>
            <a:r>
              <a:rPr lang="ko-KR" altLang="en-US" sz="900">
                <a:solidFill>
                  <a:schemeClr val="tx1"/>
                </a:solidFill>
              </a:rPr>
              <a:t>파싱</a:t>
            </a:r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3768558-4480-DFFE-CE86-6B256F16F674}"/>
              </a:ext>
            </a:extLst>
          </p:cNvPr>
          <p:cNvCxnSpPr>
            <a:cxnSpLocks/>
          </p:cNvCxnSpPr>
          <p:nvPr/>
        </p:nvCxnSpPr>
        <p:spPr>
          <a:xfrm>
            <a:off x="3504234" y="4894617"/>
            <a:ext cx="2038568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1" name="표 170">
            <a:extLst>
              <a:ext uri="{FF2B5EF4-FFF2-40B4-BE49-F238E27FC236}">
                <a16:creationId xmlns:a16="http://schemas.microsoft.com/office/drawing/2014/main" id="{27277CDA-0EDB-312D-8121-99F580539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15121"/>
              </p:ext>
            </p:extLst>
          </p:nvPr>
        </p:nvGraphicFramePr>
        <p:xfrm>
          <a:off x="5542838" y="4559847"/>
          <a:ext cx="1080000" cy="4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VISS request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6A03632-2002-2D21-1A27-0689661676E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666000" y="1258140"/>
            <a:ext cx="0" cy="54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E20AF05-CD64-34DA-F4BE-B4BB8CEFFCFC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560000" y="1254898"/>
            <a:ext cx="0" cy="54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316CCA-DDAA-9ABC-7D05-B959A7A380BC}"/>
              </a:ext>
            </a:extLst>
          </p:cNvPr>
          <p:cNvCxnSpPr>
            <a:cxnSpLocks/>
          </p:cNvCxnSpPr>
          <p:nvPr/>
        </p:nvCxnSpPr>
        <p:spPr>
          <a:xfrm>
            <a:off x="5545203" y="1255588"/>
            <a:ext cx="0" cy="54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E5770D6-2881-B4D1-F8C9-9048A1EA40EB}"/>
              </a:ext>
            </a:extLst>
          </p:cNvPr>
          <p:cNvSpPr/>
          <p:nvPr/>
        </p:nvSpPr>
        <p:spPr>
          <a:xfrm>
            <a:off x="9036000" y="1078140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79" name="표 178">
            <a:extLst>
              <a:ext uri="{FF2B5EF4-FFF2-40B4-BE49-F238E27FC236}">
                <a16:creationId xmlns:a16="http://schemas.microsoft.com/office/drawing/2014/main" id="{CD44B2CB-62AB-FA7D-C29C-B5256106F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82749"/>
              </p:ext>
            </p:extLst>
          </p:nvPr>
        </p:nvGraphicFramePr>
        <p:xfrm>
          <a:off x="2418066" y="5001734"/>
          <a:ext cx="1080000" cy="4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Subsciption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VISS response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45E4CF34-B366-5AFC-D185-AC1D3BE9B7BC}"/>
              </a:ext>
            </a:extLst>
          </p:cNvPr>
          <p:cNvCxnSpPr>
            <a:cxnSpLocks/>
          </p:cNvCxnSpPr>
          <p:nvPr/>
        </p:nvCxnSpPr>
        <p:spPr>
          <a:xfrm>
            <a:off x="3504234" y="5360206"/>
            <a:ext cx="2038568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F70DFA86-BDB8-E5B9-EE6F-666852DEE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98474"/>
              </p:ext>
            </p:extLst>
          </p:nvPr>
        </p:nvGraphicFramePr>
        <p:xfrm>
          <a:off x="7563423" y="5689355"/>
          <a:ext cx="79119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Broker Push</a:t>
                      </a:r>
                      <a:endParaRPr lang="ko-KR" altLang="en-US" sz="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83A9400D-42E1-469F-AECC-AE942D95B95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556396" y="5793916"/>
            <a:ext cx="802480" cy="209548"/>
          </a:xfrm>
          <a:prstGeom prst="bentConnector3">
            <a:avLst>
              <a:gd name="adj1" fmla="val 9347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E37534E6-3E05-6635-9B75-EF5EF436B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655175"/>
              </p:ext>
            </p:extLst>
          </p:nvPr>
        </p:nvGraphicFramePr>
        <p:xfrm>
          <a:off x="4459740" y="5452379"/>
          <a:ext cx="1080000" cy="70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Publish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Topic:aUniqueTopic</a:t>
                      </a:r>
                      <a:endParaRPr lang="ko-KR" altLang="en-US" sz="7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Payload(</a:t>
                      </a:r>
                      <a:r>
                        <a:rPr lang="en-US" altLang="ko-KR" sz="9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359190"/>
                  </a:ext>
                </a:extLst>
              </a:tr>
            </a:tbl>
          </a:graphicData>
        </a:graphic>
      </p:graphicFrame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D1BEFE4E-4DCA-F0AC-4495-2CC6E2F526AB}"/>
              </a:ext>
            </a:extLst>
          </p:cNvPr>
          <p:cNvCxnSpPr>
            <a:cxnSpLocks/>
          </p:cNvCxnSpPr>
          <p:nvPr/>
        </p:nvCxnSpPr>
        <p:spPr>
          <a:xfrm>
            <a:off x="5545204" y="5794373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E11A726-1AAF-A245-A044-AB0B9C3AF7E7}"/>
              </a:ext>
            </a:extLst>
          </p:cNvPr>
          <p:cNvSpPr txBox="1"/>
          <p:nvPr/>
        </p:nvSpPr>
        <p:spPr>
          <a:xfrm>
            <a:off x="5545203" y="5805238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Topic:aUniqueTopic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Payload:VISS response</a:t>
            </a: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A74BC455-FD10-9E75-A34D-A16D7FB5B363}"/>
              </a:ext>
            </a:extLst>
          </p:cNvPr>
          <p:cNvCxnSpPr>
            <a:cxnSpLocks/>
          </p:cNvCxnSpPr>
          <p:nvPr/>
        </p:nvCxnSpPr>
        <p:spPr>
          <a:xfrm>
            <a:off x="8364604" y="6007039"/>
            <a:ext cx="1301396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AF5DD04B-D54B-4B61-9A91-03D9B4EB5FD0}"/>
              </a:ext>
            </a:extLst>
          </p:cNvPr>
          <p:cNvSpPr txBox="1"/>
          <p:nvPr/>
        </p:nvSpPr>
        <p:spPr>
          <a:xfrm>
            <a:off x="8154570" y="6017904"/>
            <a:ext cx="15413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Topic:aUniqueTopic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Payload:VISS response</a:t>
            </a:r>
          </a:p>
        </p:txBody>
      </p: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A9EE73FF-A19A-8748-DEF8-EEC3E75E8D5F}"/>
              </a:ext>
            </a:extLst>
          </p:cNvPr>
          <p:cNvCxnSpPr>
            <a:cxnSpLocks/>
            <a:stCxn id="37" idx="2"/>
          </p:cNvCxnSpPr>
          <p:nvPr/>
        </p:nvCxnSpPr>
        <p:spPr>
          <a:xfrm rot="16200000" flipH="1">
            <a:off x="1735801" y="4712591"/>
            <a:ext cx="1087170" cy="251896"/>
          </a:xfrm>
          <a:prstGeom prst="bentConnector3">
            <a:avLst>
              <a:gd name="adj1" fmla="val 996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4" name="그림 223">
            <a:extLst>
              <a:ext uri="{FF2B5EF4-FFF2-40B4-BE49-F238E27FC236}">
                <a16:creationId xmlns:a16="http://schemas.microsoft.com/office/drawing/2014/main" id="{B72987C6-40E0-81C9-51BB-51B43566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693" y="4304577"/>
            <a:ext cx="2225623" cy="564028"/>
          </a:xfrm>
          <a:prstGeom prst="rect">
            <a:avLst/>
          </a:prstGeom>
        </p:spPr>
      </p:pic>
      <p:pic>
        <p:nvPicPr>
          <p:cNvPr id="226" name="그림 225">
            <a:extLst>
              <a:ext uri="{FF2B5EF4-FFF2-40B4-BE49-F238E27FC236}">
                <a16:creationId xmlns:a16="http://schemas.microsoft.com/office/drawing/2014/main" id="{BFFCC8E6-04DD-AAEA-0EBD-69D3F626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319" y="5956140"/>
            <a:ext cx="2573160" cy="542960"/>
          </a:xfrm>
          <a:prstGeom prst="rect">
            <a:avLst/>
          </a:prstGeom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B05864D0-AC09-7E9F-0210-73CE348CE662}"/>
              </a:ext>
            </a:extLst>
          </p:cNvPr>
          <p:cNvSpPr txBox="1"/>
          <p:nvPr/>
        </p:nvSpPr>
        <p:spPr>
          <a:xfrm>
            <a:off x="1547805" y="1351030"/>
            <a:ext cx="1800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/>
              <a:t>실시간 차량 데이터 </a:t>
            </a:r>
            <a:r>
              <a:rPr lang="en-US" altLang="ko-KR" sz="1000"/>
              <a:t>/ 1sec</a:t>
            </a:r>
            <a:endParaRPr lang="ko-KR" altLang="en-US" sz="100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726EC81-9890-73D9-CC99-26869BE0193E}"/>
              </a:ext>
            </a:extLst>
          </p:cNvPr>
          <p:cNvSpPr txBox="1"/>
          <p:nvPr/>
        </p:nvSpPr>
        <p:spPr>
          <a:xfrm>
            <a:off x="720000" y="53340"/>
            <a:ext cx="997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COVESA VISS </a:t>
            </a:r>
            <a:r>
              <a:rPr lang="ko-KR" altLang="en-US" b="1"/>
              <a:t>서버</a:t>
            </a:r>
            <a:r>
              <a:rPr lang="en-US" altLang="ko-KR" b="1"/>
              <a:t>&lt;-&gt;</a:t>
            </a:r>
            <a:r>
              <a:rPr lang="ko-KR" altLang="en-US" b="1"/>
              <a:t>클라이언트 연동</a:t>
            </a:r>
            <a:r>
              <a:rPr lang="en-US" altLang="ko-KR" b="1"/>
              <a:t>(</a:t>
            </a:r>
            <a:r>
              <a:rPr lang="ko-KR" altLang="en-US" b="1"/>
              <a:t>전송 프로토콜</a:t>
            </a:r>
            <a:r>
              <a:rPr lang="en-US" altLang="ko-KR" b="1"/>
              <a:t> MQTT)</a:t>
            </a:r>
            <a:r>
              <a:rPr lang="ko-KR" altLang="en-US" b="1"/>
              <a:t> 워크 플로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7E7D58F-6DBB-5FE1-E5F8-0A514A34A3E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-16502" y="5852636"/>
            <a:ext cx="1080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9F1AC0F-CD6A-F962-5DF9-1D9DCEFA882A}"/>
              </a:ext>
            </a:extLst>
          </p:cNvPr>
          <p:cNvSpPr txBox="1"/>
          <p:nvPr/>
        </p:nvSpPr>
        <p:spPr>
          <a:xfrm>
            <a:off x="-16502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RS232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6E58FBC-B19E-45F5-ECFA-C2E921B281C2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153494" y="5852636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1CECFF-AF35-4474-D8F8-7521DD7E1E20}"/>
              </a:ext>
            </a:extLst>
          </p:cNvPr>
          <p:cNvSpPr txBox="1"/>
          <p:nvPr/>
        </p:nvSpPr>
        <p:spPr>
          <a:xfrm>
            <a:off x="1153494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8ED055-6E48-9599-AB34-266BE66F949B}"/>
              </a:ext>
            </a:extLst>
          </p:cNvPr>
          <p:cNvCxnSpPr>
            <a:cxnSpLocks/>
            <a:stCxn id="12" idx="1"/>
            <a:endCxn id="12" idx="3"/>
          </p:cNvCxnSpPr>
          <p:nvPr/>
        </p:nvCxnSpPr>
        <p:spPr>
          <a:xfrm>
            <a:off x="-16502" y="6461621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ysDot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B27A2A-C346-DFB8-C4BD-C29B7C4CA548}"/>
              </a:ext>
            </a:extLst>
          </p:cNvPr>
          <p:cNvSpPr txBox="1"/>
          <p:nvPr/>
        </p:nvSpPr>
        <p:spPr>
          <a:xfrm>
            <a:off x="-16502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LTE/Local</a:t>
            </a:r>
            <a:r>
              <a:rPr lang="en-US" altLang="ko-KR" sz="1100" b="1"/>
              <a:t> </a:t>
            </a:r>
            <a:r>
              <a:rPr lang="en-US" altLang="ko-KR" b="1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700" b="1"/>
              <a:t>(with Access Token)</a:t>
            </a:r>
            <a:r>
              <a:rPr lang="en-US" altLang="ko-KR" b="1"/>
              <a:t>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11AB32C-614A-1670-4F53-81071679EA8B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1147589" y="6461621"/>
            <a:ext cx="10800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B54736-A772-B2FA-3DAD-347CB6663E3B}"/>
              </a:ext>
            </a:extLst>
          </p:cNvPr>
          <p:cNvSpPr txBox="1"/>
          <p:nvPr/>
        </p:nvSpPr>
        <p:spPr>
          <a:xfrm>
            <a:off x="1147589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Process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3DB80-56D4-96AD-6714-A02C96ED4DFD}"/>
              </a:ext>
            </a:extLst>
          </p:cNvPr>
          <p:cNvSpPr txBox="1"/>
          <p:nvPr/>
        </p:nvSpPr>
        <p:spPr>
          <a:xfrm>
            <a:off x="1153998" y="631552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70744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D929-2C91-9F6F-14D8-0E15CBFE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6F20FEB6-C283-1F59-1DA0-ECE80D142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99299"/>
              </p:ext>
            </p:extLst>
          </p:nvPr>
        </p:nvGraphicFramePr>
        <p:xfrm>
          <a:off x="6762635" y="3687538"/>
          <a:ext cx="791196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49B02D4-B394-956B-DC6F-CED194381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242604"/>
              </p:ext>
            </p:extLst>
          </p:nvPr>
        </p:nvGraphicFramePr>
        <p:xfrm>
          <a:off x="6762635" y="3899716"/>
          <a:ext cx="791196" cy="21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E37A20A-190D-A5AB-AD7D-F19377CF3237}"/>
              </a:ext>
            </a:extLst>
          </p:cNvPr>
          <p:cNvSpPr/>
          <p:nvPr/>
        </p:nvSpPr>
        <p:spPr>
          <a:xfrm>
            <a:off x="720000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자율주행시스템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3D5C9B4-3D9A-2157-8C47-7A55E28A0B8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50000" y="1088663"/>
            <a:ext cx="0" cy="4204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7CB193-797E-FED3-3953-FCC83C2DDEEF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349998" y="1628663"/>
            <a:ext cx="420613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6FB9DF9-838E-9335-24EC-04EFB9E5B8CC}"/>
              </a:ext>
            </a:extLst>
          </p:cNvPr>
          <p:cNvSpPr/>
          <p:nvPr/>
        </p:nvSpPr>
        <p:spPr>
          <a:xfrm>
            <a:off x="5556130" y="1484663"/>
            <a:ext cx="1105077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>
                <a:solidFill>
                  <a:schemeClr val="tx1"/>
                </a:solidFill>
              </a:rPr>
              <a:t>데이터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D31017-02EC-F261-EDFF-1BC81BC60B3E}"/>
              </a:ext>
            </a:extLst>
          </p:cNvPr>
          <p:cNvSpPr/>
          <p:nvPr/>
        </p:nvSpPr>
        <p:spPr>
          <a:xfrm>
            <a:off x="-450002" y="1116000"/>
            <a:ext cx="1800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23AF48-1143-034B-28BC-BF5908CB1C28}"/>
              </a:ext>
            </a:extLst>
          </p:cNvPr>
          <p:cNvSpPr/>
          <p:nvPr/>
        </p:nvSpPr>
        <p:spPr>
          <a:xfrm>
            <a:off x="9036000" y="728663"/>
            <a:ext cx="126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디지털허브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A208EA0-C87F-D13F-22BD-78255B7B1638}"/>
              </a:ext>
            </a:extLst>
          </p:cNvPr>
          <p:cNvSpPr/>
          <p:nvPr/>
        </p:nvSpPr>
        <p:spPr>
          <a:xfrm>
            <a:off x="5545203" y="2147774"/>
            <a:ext cx="4109871" cy="412521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MQTT(</a:t>
            </a:r>
            <a:r>
              <a:rPr lang="en-US" altLang="ko-KR" sz="1200"/>
              <a:t>port:8883</a:t>
            </a:r>
            <a:r>
              <a:rPr lang="en-US" altLang="ko-KR" sz="1200" b="1"/>
              <a:t>, </a:t>
            </a:r>
            <a:r>
              <a:rPr lang="en-US" altLang="ko-KR" sz="1200"/>
              <a:t>TLS v1.2</a:t>
            </a:r>
            <a:r>
              <a:rPr lang="en-US" altLang="ko-KR" sz="1200" b="1"/>
              <a:t>)</a:t>
            </a:r>
            <a:endParaRPr lang="ko-KR" altLang="en-US" sz="1200" b="1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BD6B99-4828-DF1C-69A6-3C0890AFAB7F}"/>
              </a:ext>
            </a:extLst>
          </p:cNvPr>
          <p:cNvSpPr/>
          <p:nvPr/>
        </p:nvSpPr>
        <p:spPr>
          <a:xfrm>
            <a:off x="9989994" y="2218960"/>
            <a:ext cx="1368000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2E32A5-BAEF-BD90-A5E0-F1B598EB2AD0}"/>
              </a:ext>
            </a:extLst>
          </p:cNvPr>
          <p:cNvSpPr/>
          <p:nvPr/>
        </p:nvSpPr>
        <p:spPr>
          <a:xfrm>
            <a:off x="1433438" y="2945919"/>
            <a:ext cx="1440000" cy="64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ADS </a:t>
            </a:r>
            <a:r>
              <a:rPr lang="ko-KR" altLang="en-US" sz="900"/>
              <a:t>센서 정보를 이용해</a:t>
            </a:r>
            <a:endParaRPr lang="en-US" altLang="ko-KR" sz="900"/>
          </a:p>
          <a:p>
            <a:pPr algn="ctr"/>
            <a:r>
              <a:rPr lang="en-US" altLang="ko-KR" sz="900"/>
              <a:t>V2X-HUB Sensoris</a:t>
            </a:r>
            <a:endParaRPr lang="ko-KR" altLang="en-US" sz="900"/>
          </a:p>
          <a:p>
            <a:pPr algn="ctr"/>
            <a:r>
              <a:rPr lang="ko-KR" altLang="en-US" sz="900"/>
              <a:t>데이터 생성 </a:t>
            </a:r>
            <a:endParaRPr lang="en-US" altLang="ko-KR" sz="110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149E637-D65C-603D-7A00-D8394242B9B0}"/>
              </a:ext>
            </a:extLst>
          </p:cNvPr>
          <p:cNvCxnSpPr>
            <a:cxnSpLocks/>
            <a:stCxn id="50" idx="2"/>
            <a:endCxn id="92" idx="0"/>
          </p:cNvCxnSpPr>
          <p:nvPr/>
        </p:nvCxnSpPr>
        <p:spPr>
          <a:xfrm rot="5400000">
            <a:off x="3688426" y="237676"/>
            <a:ext cx="885256" cy="3955231"/>
          </a:xfrm>
          <a:prstGeom prst="bentConnector3">
            <a:avLst>
              <a:gd name="adj1" fmla="val 228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5B32444-8FBB-E55D-DA2A-C202DC8ACC40}"/>
              </a:ext>
            </a:extLst>
          </p:cNvPr>
          <p:cNvSpPr/>
          <p:nvPr/>
        </p:nvSpPr>
        <p:spPr>
          <a:xfrm>
            <a:off x="1433438" y="2657919"/>
            <a:ext cx="1440000" cy="28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Data Model(Sensoris)</a:t>
            </a:r>
            <a:endParaRPr lang="ko-KR" altLang="en-US" sz="10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5A4D60-873C-6C5B-523C-00B63FD3790F}"/>
              </a:ext>
            </a:extLst>
          </p:cNvPr>
          <p:cNvSpPr/>
          <p:nvPr/>
        </p:nvSpPr>
        <p:spPr>
          <a:xfrm>
            <a:off x="5004001" y="1086111"/>
            <a:ext cx="10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MQTT Veicle</a:t>
            </a:r>
            <a:r>
              <a:rPr lang="ko-KR" altLang="en-US" sz="800">
                <a:solidFill>
                  <a:schemeClr val="tx1"/>
                </a:solidFill>
              </a:rPr>
              <a:t> </a:t>
            </a:r>
            <a:r>
              <a:rPr lang="en-US" altLang="ko-KR" sz="80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AA848-37F6-0B3B-52DF-9D9631627253}"/>
              </a:ext>
            </a:extLst>
          </p:cNvPr>
          <p:cNvSpPr/>
          <p:nvPr/>
        </p:nvSpPr>
        <p:spPr>
          <a:xfrm>
            <a:off x="7020000" y="1085421"/>
            <a:ext cx="10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3EDA21-BFBC-72F8-A95A-0AA410C6C1C0}"/>
              </a:ext>
            </a:extLst>
          </p:cNvPr>
          <p:cNvSpPr/>
          <p:nvPr/>
        </p:nvSpPr>
        <p:spPr>
          <a:xfrm>
            <a:off x="5004000" y="728663"/>
            <a:ext cx="108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통신게이트웨이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45446D-D06D-88FA-7537-EDD061CB950F}"/>
              </a:ext>
            </a:extLst>
          </p:cNvPr>
          <p:cNvSpPr/>
          <p:nvPr/>
        </p:nvSpPr>
        <p:spPr>
          <a:xfrm>
            <a:off x="7020000" y="728663"/>
            <a:ext cx="1080000" cy="360000"/>
          </a:xfrm>
          <a:prstGeom prst="rect">
            <a:avLst/>
          </a:prstGeom>
          <a:solidFill>
            <a:srgbClr val="FDEADA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9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88A6B-A8E7-2579-7E49-E66CD426C4CF}"/>
              </a:ext>
            </a:extLst>
          </p:cNvPr>
          <p:cNvSpPr txBox="1"/>
          <p:nvPr/>
        </p:nvSpPr>
        <p:spPr>
          <a:xfrm>
            <a:off x="3037040" y="1713694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1CAC9-08FB-D862-F9DD-7162290CAE42}"/>
              </a:ext>
            </a:extLst>
          </p:cNvPr>
          <p:cNvSpPr txBox="1"/>
          <p:nvPr/>
        </p:nvSpPr>
        <p:spPr>
          <a:xfrm>
            <a:off x="9672169" y="2388923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5452DDC-DBDC-36D1-4F30-580BB431F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957766"/>
              </p:ext>
            </p:extLst>
          </p:nvPr>
        </p:nvGraphicFramePr>
        <p:xfrm>
          <a:off x="9661196" y="2391405"/>
          <a:ext cx="1440000" cy="2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Broker </a:t>
                      </a:r>
                      <a:r>
                        <a:rPr lang="ko-KR" alt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B8E1B615-72C3-7C41-ED93-290E4CE4CC1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7560000" y="2500381"/>
            <a:ext cx="2112169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D66A4DE-0E05-CD46-FE9B-4371D438A477}"/>
              </a:ext>
            </a:extLst>
          </p:cNvPr>
          <p:cNvSpPr txBox="1"/>
          <p:nvPr/>
        </p:nvSpPr>
        <p:spPr>
          <a:xfrm>
            <a:off x="9672169" y="238338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D050AC-A834-9733-DE1F-F83DE601A9AE}"/>
              </a:ext>
            </a:extLst>
          </p:cNvPr>
          <p:cNvSpPr txBox="1"/>
          <p:nvPr/>
        </p:nvSpPr>
        <p:spPr>
          <a:xfrm>
            <a:off x="7559999" y="2500358"/>
            <a:ext cx="20950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800">
                <a:solidFill>
                  <a:schemeClr val="bg1"/>
                </a:solidFill>
              </a:rPr>
              <a:t>Username/Password or Client </a:t>
            </a:r>
            <a:r>
              <a:rPr lang="ko-KR" altLang="en-US" sz="800">
                <a:solidFill>
                  <a:schemeClr val="bg1"/>
                </a:solidFill>
              </a:rPr>
              <a:t>인증서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3611B0F1-E17A-16AE-0334-1FDACD98F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26458"/>
              </p:ext>
            </p:extLst>
          </p:nvPr>
        </p:nvGraphicFramePr>
        <p:xfrm>
          <a:off x="9661196" y="2999223"/>
          <a:ext cx="1800000" cy="4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Subscribe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VID/Vehicle/Sensoris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FBCDCB9-FF62-08DC-B49D-77334DC18FFC}"/>
              </a:ext>
            </a:extLst>
          </p:cNvPr>
          <p:cNvCxnSpPr>
            <a:cxnSpLocks/>
          </p:cNvCxnSpPr>
          <p:nvPr/>
        </p:nvCxnSpPr>
        <p:spPr>
          <a:xfrm>
            <a:off x="7560000" y="5627436"/>
            <a:ext cx="2112169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A5AB8B-0F0A-B6B4-DF90-67EB533B063A}"/>
              </a:ext>
            </a:extLst>
          </p:cNvPr>
          <p:cNvSpPr txBox="1"/>
          <p:nvPr/>
        </p:nvSpPr>
        <p:spPr>
          <a:xfrm>
            <a:off x="9672169" y="3227910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21CD18D-630D-A68C-3A98-11AD1D9384B3}"/>
              </a:ext>
            </a:extLst>
          </p:cNvPr>
          <p:cNvSpPr txBox="1"/>
          <p:nvPr/>
        </p:nvSpPr>
        <p:spPr>
          <a:xfrm>
            <a:off x="7542904" y="3344887"/>
            <a:ext cx="21121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Subscribe,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D3268052-D542-90A5-B932-7C2EC01FE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479125"/>
              </p:ext>
            </p:extLst>
          </p:nvPr>
        </p:nvGraphicFramePr>
        <p:xfrm>
          <a:off x="4466406" y="2391405"/>
          <a:ext cx="1080000" cy="23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Broker </a:t>
                      </a:r>
                      <a:r>
                        <a:rPr lang="ko-KR" altLang="en-US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F4E65C3-83CD-0D10-5236-7B06C46EF677}"/>
              </a:ext>
            </a:extLst>
          </p:cNvPr>
          <p:cNvCxnSpPr>
            <a:cxnSpLocks/>
          </p:cNvCxnSpPr>
          <p:nvPr/>
        </p:nvCxnSpPr>
        <p:spPr>
          <a:xfrm>
            <a:off x="5545204" y="2500381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3C84F3C-D0BE-981D-7F4E-1E1EA2913FF7}"/>
              </a:ext>
            </a:extLst>
          </p:cNvPr>
          <p:cNvSpPr txBox="1"/>
          <p:nvPr/>
        </p:nvSpPr>
        <p:spPr>
          <a:xfrm>
            <a:off x="5545203" y="2500358"/>
            <a:ext cx="199802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800">
                <a:solidFill>
                  <a:schemeClr val="bg1"/>
                </a:solidFill>
              </a:rPr>
              <a:t>Username/Password or Client </a:t>
            </a:r>
            <a:r>
              <a:rPr lang="ko-KR" altLang="en-US" sz="800">
                <a:solidFill>
                  <a:schemeClr val="bg1"/>
                </a:solidFill>
              </a:rPr>
              <a:t>인증서</a:t>
            </a: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68CD3047-3521-BBCE-5764-A98138BBD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27934"/>
              </p:ext>
            </p:extLst>
          </p:nvPr>
        </p:nvGraphicFramePr>
        <p:xfrm>
          <a:off x="3732693" y="2698862"/>
          <a:ext cx="1800000" cy="5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Publish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r" defTabSz="914400" rtl="0" eaLnBrk="1" latinLnBrk="1" hangingPunct="1"/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</a:t>
                      </a:r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VID/Vehicle/Sensoris</a:t>
                      </a:r>
                    </a:p>
                    <a:p>
                      <a:pPr marL="0" algn="r" defTabSz="914400" rtl="0" eaLnBrk="1" latinLnBrk="1" hangingPunct="1"/>
                      <a:r>
                        <a:rPr lang="en-US" altLang="ko-KR" sz="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Payload:</a:t>
                      </a:r>
                      <a:r>
                        <a:rPr lang="en-US" altLang="ko-KR" sz="800" b="1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Sensoris Protobuf</a:t>
                      </a:r>
                      <a:endParaRPr lang="ko-KR" altLang="en-US" sz="8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sp>
        <p:nvSpPr>
          <p:cNvPr id="112" name="TextBox 111">
            <a:extLst>
              <a:ext uri="{FF2B5EF4-FFF2-40B4-BE49-F238E27FC236}">
                <a16:creationId xmlns:a16="http://schemas.microsoft.com/office/drawing/2014/main" id="{AFB9CE5A-7352-C338-982A-9A694B7149EC}"/>
              </a:ext>
            </a:extLst>
          </p:cNvPr>
          <p:cNvSpPr txBox="1"/>
          <p:nvPr/>
        </p:nvSpPr>
        <p:spPr>
          <a:xfrm>
            <a:off x="5283290" y="2912918"/>
            <a:ext cx="239668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76729B1-D644-DC1A-2782-C8269C320056}"/>
              </a:ext>
            </a:extLst>
          </p:cNvPr>
          <p:cNvSpPr txBox="1"/>
          <p:nvPr/>
        </p:nvSpPr>
        <p:spPr>
          <a:xfrm>
            <a:off x="10620832" y="3709821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597C997-4FD1-93A7-755B-9E1D53523655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666000" y="1268663"/>
            <a:ext cx="0" cy="54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A08E542-A4F6-D9DF-C332-E43DA627239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560000" y="1265421"/>
            <a:ext cx="0" cy="54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FA85E1-E2FE-1366-6E72-3F1C8C6128CE}"/>
              </a:ext>
            </a:extLst>
          </p:cNvPr>
          <p:cNvCxnSpPr>
            <a:cxnSpLocks/>
          </p:cNvCxnSpPr>
          <p:nvPr/>
        </p:nvCxnSpPr>
        <p:spPr>
          <a:xfrm>
            <a:off x="5545203" y="1266111"/>
            <a:ext cx="0" cy="54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4453FBE-B201-D878-2BAC-D9472BE5D97E}"/>
              </a:ext>
            </a:extLst>
          </p:cNvPr>
          <p:cNvSpPr/>
          <p:nvPr/>
        </p:nvSpPr>
        <p:spPr>
          <a:xfrm>
            <a:off x="9036000" y="1088663"/>
            <a:ext cx="126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COVESA VISS CLIENT</a:t>
            </a:r>
            <a:endParaRPr lang="ko-KR" altLang="en-US" sz="800">
              <a:solidFill>
                <a:schemeClr val="tx1"/>
              </a:solidFill>
            </a:endParaRPr>
          </a:p>
        </p:txBody>
      </p:sp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ACE3587F-5892-677E-FEA1-814ECFA93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371715"/>
              </p:ext>
            </p:extLst>
          </p:nvPr>
        </p:nvGraphicFramePr>
        <p:xfrm>
          <a:off x="7563423" y="3858761"/>
          <a:ext cx="79119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Broker Push</a:t>
                      </a:r>
                      <a:endParaRPr lang="ko-KR" altLang="en-US" sz="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D675D05A-1A0D-4387-92BC-040F7B710DC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556396" y="3963322"/>
            <a:ext cx="802480" cy="209548"/>
          </a:xfrm>
          <a:prstGeom prst="bentConnector3">
            <a:avLst>
              <a:gd name="adj1" fmla="val 9347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92665B9C-0A41-9DFD-C6E1-157403383563}"/>
              </a:ext>
            </a:extLst>
          </p:cNvPr>
          <p:cNvCxnSpPr>
            <a:cxnSpLocks/>
          </p:cNvCxnSpPr>
          <p:nvPr/>
        </p:nvCxnSpPr>
        <p:spPr>
          <a:xfrm>
            <a:off x="5545204" y="3032720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52C49AB2-A886-50ED-0605-F26782C1991A}"/>
              </a:ext>
            </a:extLst>
          </p:cNvPr>
          <p:cNvSpPr txBox="1"/>
          <p:nvPr/>
        </p:nvSpPr>
        <p:spPr>
          <a:xfrm>
            <a:off x="5545203" y="3043585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</a:t>
            </a:r>
            <a:r>
              <a:rPr lang="en-US" altLang="ko-KR" sz="800" b="1">
                <a:solidFill>
                  <a:srgbClr val="FF0000"/>
                </a:solidFill>
              </a:rPr>
              <a:t>Sensoris Protobuf</a:t>
            </a:r>
          </a:p>
        </p:txBody>
      </p:sp>
      <p:cxnSp>
        <p:nvCxnSpPr>
          <p:cNvPr id="212" name="직선 화살표 연결선 211">
            <a:extLst>
              <a:ext uri="{FF2B5EF4-FFF2-40B4-BE49-F238E27FC236}">
                <a16:creationId xmlns:a16="http://schemas.microsoft.com/office/drawing/2014/main" id="{86428BB0-D49B-4C59-737E-B35347DE99D7}"/>
              </a:ext>
            </a:extLst>
          </p:cNvPr>
          <p:cNvCxnSpPr>
            <a:cxnSpLocks/>
          </p:cNvCxnSpPr>
          <p:nvPr/>
        </p:nvCxnSpPr>
        <p:spPr>
          <a:xfrm>
            <a:off x="8364604" y="4176445"/>
            <a:ext cx="1301396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8" name="연결선: 꺾임 217">
            <a:extLst>
              <a:ext uri="{FF2B5EF4-FFF2-40B4-BE49-F238E27FC236}">
                <a16:creationId xmlns:a16="http://schemas.microsoft.com/office/drawing/2014/main" id="{8D6D873B-8794-F3FD-F35D-892F68A787B3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 flipV="1">
            <a:off x="2873438" y="2983502"/>
            <a:ext cx="859255" cy="1443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8BAD85D7-05E7-2594-B54F-2D1714ECF039}"/>
              </a:ext>
            </a:extLst>
          </p:cNvPr>
          <p:cNvSpPr txBox="1"/>
          <p:nvPr/>
        </p:nvSpPr>
        <p:spPr>
          <a:xfrm>
            <a:off x="2525999" y="1361553"/>
            <a:ext cx="1800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/>
              <a:t>실시간 </a:t>
            </a:r>
            <a:r>
              <a:rPr lang="en-US" altLang="ko-KR" sz="1000"/>
              <a:t>ADS </a:t>
            </a:r>
            <a:r>
              <a:rPr lang="ko-KR" altLang="en-US" sz="1000"/>
              <a:t>데이터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771738-A9B3-7386-9085-67D3F69A5F79}"/>
              </a:ext>
            </a:extLst>
          </p:cNvPr>
          <p:cNvSpPr/>
          <p:nvPr/>
        </p:nvSpPr>
        <p:spPr>
          <a:xfrm>
            <a:off x="1433438" y="4016017"/>
            <a:ext cx="1440000" cy="82104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V2X-HUB Sensoris</a:t>
            </a:r>
            <a:endParaRPr lang="ko-KR" altLang="en-US" sz="900"/>
          </a:p>
          <a:p>
            <a:pPr algn="ctr"/>
            <a:r>
              <a:rPr lang="ko-KR" altLang="en-US" sz="900"/>
              <a:t>데이터</a:t>
            </a:r>
            <a:endParaRPr lang="en-US" altLang="ko-KR" sz="900"/>
          </a:p>
          <a:p>
            <a:pPr algn="ctr"/>
            <a:r>
              <a:rPr lang="en-US" altLang="ko-KR" sz="1100"/>
              <a:t>Protobuf</a:t>
            </a:r>
            <a:r>
              <a:rPr lang="ko-KR" altLang="en-US" sz="1100"/>
              <a:t> 직렬화</a:t>
            </a:r>
            <a:endParaRPr lang="en-US" altLang="ko-KR" sz="110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86DE0F-7D42-7387-031B-3712764F4B32}"/>
              </a:ext>
            </a:extLst>
          </p:cNvPr>
          <p:cNvCxnSpPr>
            <a:cxnSpLocks/>
            <a:stCxn id="37" idx="2"/>
            <a:endCxn id="3" idx="0"/>
          </p:cNvCxnSpPr>
          <p:nvPr/>
        </p:nvCxnSpPr>
        <p:spPr>
          <a:xfrm>
            <a:off x="2153438" y="3593919"/>
            <a:ext cx="0" cy="422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4C1484-0C42-01DD-02F3-AC508AB7030B}"/>
              </a:ext>
            </a:extLst>
          </p:cNvPr>
          <p:cNvSpPr txBox="1"/>
          <p:nvPr/>
        </p:nvSpPr>
        <p:spPr>
          <a:xfrm>
            <a:off x="720000" y="53340"/>
            <a:ext cx="9970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자율주행시스템 </a:t>
            </a:r>
            <a:r>
              <a:rPr lang="en-US" altLang="ko-KR" sz="1600" b="1"/>
              <a:t>&lt;-&gt; </a:t>
            </a:r>
            <a:r>
              <a:rPr lang="ko-KR" altLang="en-US" sz="1600" b="1"/>
              <a:t>디지털허브 연동</a:t>
            </a:r>
            <a:r>
              <a:rPr lang="en-US" altLang="ko-KR" sz="1600" b="1"/>
              <a:t>(</a:t>
            </a:r>
            <a:r>
              <a:rPr lang="ko-KR" altLang="en-US" sz="1600" b="1"/>
              <a:t>전송 프로토콜 </a:t>
            </a:r>
            <a:r>
              <a:rPr lang="en-US" altLang="ko-KR" sz="1600" b="1"/>
              <a:t>MQTT,</a:t>
            </a:r>
            <a:r>
              <a:rPr lang="ko-KR" altLang="en-US" sz="1600" b="1"/>
              <a:t> 데이터 모델 </a:t>
            </a:r>
            <a:r>
              <a:rPr lang="en-US" altLang="ko-KR" sz="1600" b="1"/>
              <a:t>Sensoris) </a:t>
            </a:r>
            <a:r>
              <a:rPr lang="ko-KR" altLang="en-US" sz="1600" b="1"/>
              <a:t>워크 플로 예제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BA88D9-D9FC-11AA-49F1-0A9966AFC858}"/>
              </a:ext>
            </a:extLst>
          </p:cNvPr>
          <p:cNvCxnSpPr>
            <a:cxnSpLocks/>
            <a:stCxn id="21" idx="1"/>
            <a:endCxn id="21" idx="3"/>
          </p:cNvCxnSpPr>
          <p:nvPr/>
        </p:nvCxnSpPr>
        <p:spPr>
          <a:xfrm>
            <a:off x="-16502" y="5852636"/>
            <a:ext cx="10800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97DF24-4D8E-7201-21A0-4C4100DA6E4F}"/>
              </a:ext>
            </a:extLst>
          </p:cNvPr>
          <p:cNvSpPr txBox="1"/>
          <p:nvPr/>
        </p:nvSpPr>
        <p:spPr>
          <a:xfrm>
            <a:off x="-16502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RS232</a:t>
            </a:r>
          </a:p>
          <a:p>
            <a:pPr>
              <a:lnSpc>
                <a:spcPct val="150000"/>
              </a:lnSpc>
            </a:pPr>
            <a:endParaRPr lang="en-US" altLang="ko-KR" b="1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3CDF69-81D0-5201-A877-41CC856D875E}"/>
              </a:ext>
            </a:extLst>
          </p:cNvPr>
          <p:cNvCxnSpPr>
            <a:cxnSpLocks/>
            <a:stCxn id="23" idx="1"/>
            <a:endCxn id="23" idx="3"/>
          </p:cNvCxnSpPr>
          <p:nvPr/>
        </p:nvCxnSpPr>
        <p:spPr>
          <a:xfrm>
            <a:off x="1153494" y="5852636"/>
            <a:ext cx="1080000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DE1DEB-973E-591A-11C3-F6371562E38C}"/>
              </a:ext>
            </a:extLst>
          </p:cNvPr>
          <p:cNvSpPr txBox="1"/>
          <p:nvPr/>
        </p:nvSpPr>
        <p:spPr>
          <a:xfrm>
            <a:off x="1153494" y="5417741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LTE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EF18A7-3020-6D2B-BABD-FA023515B5C3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-16502" y="6461621"/>
            <a:ext cx="1080000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874EC7-9003-6B6C-ACDC-365841ABD613}"/>
              </a:ext>
            </a:extLst>
          </p:cNvPr>
          <p:cNvSpPr txBox="1"/>
          <p:nvPr/>
        </p:nvSpPr>
        <p:spPr>
          <a:xfrm>
            <a:off x="-16502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Local</a:t>
            </a:r>
            <a:r>
              <a:rPr kumimoji="0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471EBF-86F6-D8A1-C3B1-A0525572B5BD}"/>
              </a:ext>
            </a:extLst>
          </p:cNvPr>
          <p:cNvCxnSpPr>
            <a:cxnSpLocks/>
            <a:stCxn id="38" idx="1"/>
            <a:endCxn id="38" idx="3"/>
          </p:cNvCxnSpPr>
          <p:nvPr/>
        </p:nvCxnSpPr>
        <p:spPr>
          <a:xfrm>
            <a:off x="1147589" y="6461621"/>
            <a:ext cx="10800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0D3A9B-6F00-2F7B-9824-53BDF2B0F7DA}"/>
              </a:ext>
            </a:extLst>
          </p:cNvPr>
          <p:cNvSpPr txBox="1"/>
          <p:nvPr/>
        </p:nvSpPr>
        <p:spPr>
          <a:xfrm>
            <a:off x="1147589" y="6026726"/>
            <a:ext cx="10800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/>
              <a:t>Process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 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FD8B2B-58CF-0F4D-E7D1-4D6EA87FE91D}"/>
              </a:ext>
            </a:extLst>
          </p:cNvPr>
          <p:cNvSpPr txBox="1"/>
          <p:nvPr/>
        </p:nvSpPr>
        <p:spPr>
          <a:xfrm>
            <a:off x="1153998" y="6315528"/>
            <a:ext cx="467194" cy="23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9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3A4493B-E743-6E06-2CDE-B6C0FDA52827}"/>
              </a:ext>
            </a:extLst>
          </p:cNvPr>
          <p:cNvCxnSpPr>
            <a:cxnSpLocks/>
          </p:cNvCxnSpPr>
          <p:nvPr/>
        </p:nvCxnSpPr>
        <p:spPr>
          <a:xfrm>
            <a:off x="5545204" y="3971946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195D65-B8CD-84DE-74A5-91BFE4CCC764}"/>
              </a:ext>
            </a:extLst>
          </p:cNvPr>
          <p:cNvSpPr txBox="1"/>
          <p:nvPr/>
        </p:nvSpPr>
        <p:spPr>
          <a:xfrm>
            <a:off x="5545203" y="3982811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</a:t>
            </a:r>
            <a:r>
              <a:rPr lang="en-US" altLang="ko-KR" sz="800" b="1">
                <a:solidFill>
                  <a:srgbClr val="FF0000"/>
                </a:solidFill>
              </a:rPr>
              <a:t>Sensoris Protobuf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46634-0AC5-63EA-0904-ADB8C056AF0D}"/>
              </a:ext>
            </a:extLst>
          </p:cNvPr>
          <p:cNvSpPr txBox="1"/>
          <p:nvPr/>
        </p:nvSpPr>
        <p:spPr>
          <a:xfrm>
            <a:off x="7685822" y="4207678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</a:t>
            </a:r>
            <a:r>
              <a:rPr lang="en-US" altLang="ko-KR" sz="800" b="1">
                <a:solidFill>
                  <a:srgbClr val="FF0000"/>
                </a:solidFill>
              </a:rPr>
              <a:t>Sensoris Protobuf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E84546C0-D5BA-E55B-62CE-106219FBE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9659"/>
              </p:ext>
            </p:extLst>
          </p:nvPr>
        </p:nvGraphicFramePr>
        <p:xfrm>
          <a:off x="7563423" y="4804751"/>
          <a:ext cx="791196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196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Broker Push</a:t>
                      </a:r>
                      <a:endParaRPr lang="ko-KR" altLang="en-US" sz="80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</a:tbl>
          </a:graphicData>
        </a:graphic>
      </p:graphicFrame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B06A9578-4F28-5B2A-3516-E2B7AE054EE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556396" y="4909312"/>
            <a:ext cx="802480" cy="209548"/>
          </a:xfrm>
          <a:prstGeom prst="bentConnector3">
            <a:avLst>
              <a:gd name="adj1" fmla="val 9347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45976A2-5393-2E25-E017-1FB7381E2305}"/>
              </a:ext>
            </a:extLst>
          </p:cNvPr>
          <p:cNvCxnSpPr>
            <a:cxnSpLocks/>
          </p:cNvCxnSpPr>
          <p:nvPr/>
        </p:nvCxnSpPr>
        <p:spPr>
          <a:xfrm>
            <a:off x="8364604" y="5122435"/>
            <a:ext cx="1301396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9B11B7C-105D-68EA-8096-F50D225EFDD3}"/>
              </a:ext>
            </a:extLst>
          </p:cNvPr>
          <p:cNvCxnSpPr>
            <a:cxnSpLocks/>
          </p:cNvCxnSpPr>
          <p:nvPr/>
        </p:nvCxnSpPr>
        <p:spPr>
          <a:xfrm>
            <a:off x="5545204" y="4917936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49FB5DC-4FF7-230E-716E-1A5C23BB039D}"/>
              </a:ext>
            </a:extLst>
          </p:cNvPr>
          <p:cNvSpPr txBox="1"/>
          <p:nvPr/>
        </p:nvSpPr>
        <p:spPr>
          <a:xfrm>
            <a:off x="5545203" y="4928801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</a:t>
            </a:r>
            <a:r>
              <a:rPr lang="en-US" altLang="ko-KR" sz="800" b="1">
                <a:solidFill>
                  <a:srgbClr val="FF0000"/>
                </a:solidFill>
              </a:rPr>
              <a:t>Sensoris Protobuf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DD5A44-698A-8189-04F5-276A4A08E47C}"/>
              </a:ext>
            </a:extLst>
          </p:cNvPr>
          <p:cNvSpPr txBox="1"/>
          <p:nvPr/>
        </p:nvSpPr>
        <p:spPr>
          <a:xfrm>
            <a:off x="7685822" y="5153668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</a:t>
            </a:r>
            <a:r>
              <a:rPr lang="en-US" altLang="ko-KR" sz="800" b="1">
                <a:solidFill>
                  <a:srgbClr val="FF0000"/>
                </a:solidFill>
              </a:rPr>
              <a:t>Sensoris Protobuf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F00BB6C-8F7D-F0F8-43ED-85A681247F55}"/>
              </a:ext>
            </a:extLst>
          </p:cNvPr>
          <p:cNvCxnSpPr>
            <a:cxnSpLocks/>
          </p:cNvCxnSpPr>
          <p:nvPr/>
        </p:nvCxnSpPr>
        <p:spPr>
          <a:xfrm>
            <a:off x="5643097" y="3043428"/>
            <a:ext cx="0" cy="900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B0C099-E1A9-C16F-F29A-DA8FA82F6F45}"/>
              </a:ext>
            </a:extLst>
          </p:cNvPr>
          <p:cNvSpPr txBox="1"/>
          <p:nvPr/>
        </p:nvSpPr>
        <p:spPr>
          <a:xfrm>
            <a:off x="5581786" y="3390299"/>
            <a:ext cx="1065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</a:rPr>
              <a:t>Interval</a:t>
            </a:r>
            <a:endParaRPr lang="ko-KR" altLang="en-US" sz="900">
              <a:solidFill>
                <a:schemeClr val="bg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960C2EE-6D27-E42F-68D5-AB3CCE66DB17}"/>
              </a:ext>
            </a:extLst>
          </p:cNvPr>
          <p:cNvCxnSpPr>
            <a:cxnSpLocks/>
          </p:cNvCxnSpPr>
          <p:nvPr/>
        </p:nvCxnSpPr>
        <p:spPr>
          <a:xfrm>
            <a:off x="5643097" y="4003750"/>
            <a:ext cx="0" cy="900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D97E24C-2AED-C90D-0EEC-8F59FA95FD97}"/>
              </a:ext>
            </a:extLst>
          </p:cNvPr>
          <p:cNvSpPr txBox="1"/>
          <p:nvPr/>
        </p:nvSpPr>
        <p:spPr>
          <a:xfrm>
            <a:off x="5581786" y="4350621"/>
            <a:ext cx="1065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</a:rPr>
              <a:t>Interval</a:t>
            </a:r>
            <a:endParaRPr lang="ko-KR" altLang="en-US" sz="900">
              <a:solidFill>
                <a:schemeClr val="bg1"/>
              </a:solidFill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4AD6CDFE-8DEA-47A5-F5F4-78B6F3DC2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070326"/>
              </p:ext>
            </p:extLst>
          </p:nvPr>
        </p:nvGraphicFramePr>
        <p:xfrm>
          <a:off x="9661196" y="5268755"/>
          <a:ext cx="1800000" cy="46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921413095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Unsubscribe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88104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Topic:</a:t>
                      </a:r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VID/Vehicle/Sensoris</a:t>
                      </a:r>
                      <a:endParaRPr lang="ko-KR" altLang="en-US" sz="9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05643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E9E41370-6B07-AF00-DA85-78EC4D5282B5}"/>
              </a:ext>
            </a:extLst>
          </p:cNvPr>
          <p:cNvSpPr txBox="1"/>
          <p:nvPr/>
        </p:nvSpPr>
        <p:spPr>
          <a:xfrm>
            <a:off x="7542904" y="5614419"/>
            <a:ext cx="21121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Unsubscribe,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  <a:endParaRPr lang="ko-KR" altLang="en-US" sz="800" b="1">
              <a:solidFill>
                <a:schemeClr val="bg1"/>
              </a:solidFill>
            </a:endParaRP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111023C-86B1-F1C8-B978-536D4043A3C1}"/>
              </a:ext>
            </a:extLst>
          </p:cNvPr>
          <p:cNvCxnSpPr>
            <a:cxnSpLocks/>
          </p:cNvCxnSpPr>
          <p:nvPr/>
        </p:nvCxnSpPr>
        <p:spPr>
          <a:xfrm>
            <a:off x="5545204" y="5844624"/>
            <a:ext cx="2014795" cy="0"/>
          </a:xfrm>
          <a:prstGeom prst="straightConnector1">
            <a:avLst/>
          </a:prstGeom>
          <a:ln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BC100F0-552D-3B00-DBDE-09455A331798}"/>
              </a:ext>
            </a:extLst>
          </p:cNvPr>
          <p:cNvSpPr txBox="1"/>
          <p:nvPr/>
        </p:nvSpPr>
        <p:spPr>
          <a:xfrm>
            <a:off x="5545203" y="5855489"/>
            <a:ext cx="2011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solidFill>
                  <a:schemeClr val="bg1"/>
                </a:solidFill>
              </a:rPr>
              <a:t>Publish, Topic:</a:t>
            </a:r>
            <a:r>
              <a:rPr lang="en-US" altLang="ko-KR" sz="800" b="1">
                <a:solidFill>
                  <a:schemeClr val="bg1"/>
                </a:solidFill>
              </a:rPr>
              <a:t>VID/Vehicle/Sensoris</a:t>
            </a:r>
          </a:p>
          <a:p>
            <a:pPr algn="ctr"/>
            <a:r>
              <a:rPr lang="en-US" altLang="ko-KR" sz="800">
                <a:solidFill>
                  <a:schemeClr val="bg1"/>
                </a:solidFill>
              </a:rPr>
              <a:t>Payload:</a:t>
            </a:r>
            <a:r>
              <a:rPr lang="en-US" altLang="ko-KR" sz="800" b="1">
                <a:solidFill>
                  <a:srgbClr val="FF0000"/>
                </a:solidFill>
              </a:rPr>
              <a:t>Sensoris Protobuf</a:t>
            </a: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06A00DF-B7B9-275F-6192-AF0446E2AA73}"/>
              </a:ext>
            </a:extLst>
          </p:cNvPr>
          <p:cNvCxnSpPr>
            <a:cxnSpLocks/>
          </p:cNvCxnSpPr>
          <p:nvPr/>
        </p:nvCxnSpPr>
        <p:spPr>
          <a:xfrm>
            <a:off x="5643097" y="4930438"/>
            <a:ext cx="0" cy="900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0D83C5A-7108-C983-5E4A-817DAAE9A22A}"/>
              </a:ext>
            </a:extLst>
          </p:cNvPr>
          <p:cNvSpPr txBox="1"/>
          <p:nvPr/>
        </p:nvSpPr>
        <p:spPr>
          <a:xfrm>
            <a:off x="5581786" y="5277309"/>
            <a:ext cx="10650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chemeClr val="bg1"/>
                </a:solidFill>
              </a:rPr>
              <a:t>Interval</a:t>
            </a:r>
            <a:endParaRPr lang="ko-KR" alt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2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1109</Words>
  <Application>Microsoft Office PowerPoint</Application>
  <PresentationFormat>와이드스크린</PresentationFormat>
  <Paragraphs>287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성동규</dc:creator>
  <cp:lastModifiedBy>성동규</cp:lastModifiedBy>
  <cp:revision>20</cp:revision>
  <dcterms:created xsi:type="dcterms:W3CDTF">2025-07-14T02:33:09Z</dcterms:created>
  <dcterms:modified xsi:type="dcterms:W3CDTF">2025-07-24T08:39:26Z</dcterms:modified>
</cp:coreProperties>
</file>