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20" y="1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CC081-B2A2-4004-A5E2-60EE3A42511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2C06366-A276-4869-A0CE-6AA4479E3ED5}">
      <dgm:prSet phldrT="[텍스트]"/>
      <dgm:spPr/>
      <dgm:t>
        <a:bodyPr/>
        <a:lstStyle/>
        <a:p>
          <a:pPr latinLnBrk="1"/>
          <a:r>
            <a:rPr lang="en-US" altLang="ko-KR"/>
            <a:t>Sensoris</a:t>
          </a:r>
          <a:endParaRPr lang="ko-KR" altLang="en-US"/>
        </a:p>
      </dgm:t>
    </dgm:pt>
    <dgm:pt modelId="{07205DF7-BD88-4DE5-BE84-86048A38BF6F}" type="parTrans" cxnId="{E5423D68-45DD-4339-8671-4FAE9029B683}">
      <dgm:prSet/>
      <dgm:spPr/>
      <dgm:t>
        <a:bodyPr/>
        <a:lstStyle/>
        <a:p>
          <a:pPr latinLnBrk="1"/>
          <a:endParaRPr lang="ko-KR" altLang="en-US"/>
        </a:p>
      </dgm:t>
    </dgm:pt>
    <dgm:pt modelId="{15D2DA50-1CE9-4011-A9DC-E604587D5A95}" type="sibTrans" cxnId="{E5423D68-45DD-4339-8671-4FAE9029B683}">
      <dgm:prSet/>
      <dgm:spPr/>
      <dgm:t>
        <a:bodyPr/>
        <a:lstStyle/>
        <a:p>
          <a:pPr latinLnBrk="1"/>
          <a:endParaRPr lang="ko-KR" altLang="en-US"/>
        </a:p>
      </dgm:t>
    </dgm:pt>
    <dgm:pt modelId="{15FC1CFC-C755-439B-8574-6E6E65C0337B}">
      <dgm:prSet phldrT="[텍스트]"/>
      <dgm:spPr/>
      <dgm:t>
        <a:bodyPr/>
        <a:lstStyle/>
        <a:p>
          <a:pPr latinLnBrk="1"/>
          <a:r>
            <a:rPr lang="en-US" altLang="ko-KR"/>
            <a:t>Data</a:t>
          </a:r>
          <a:endParaRPr lang="ko-KR" altLang="en-US"/>
        </a:p>
      </dgm:t>
    </dgm:pt>
    <dgm:pt modelId="{0F0162EF-C3C8-4E6C-A5F1-A36B4E9D8AE7}" type="parTrans" cxnId="{47AC7534-FD0A-4870-A5CC-A7BF19334DF6}">
      <dgm:prSet/>
      <dgm:spPr/>
      <dgm:t>
        <a:bodyPr/>
        <a:lstStyle/>
        <a:p>
          <a:pPr latinLnBrk="1"/>
          <a:endParaRPr lang="ko-KR" altLang="en-US"/>
        </a:p>
      </dgm:t>
    </dgm:pt>
    <dgm:pt modelId="{D8198E0B-C054-4112-BEA5-AF9AE6F36DD9}" type="sibTrans" cxnId="{47AC7534-FD0A-4870-A5CC-A7BF19334DF6}">
      <dgm:prSet/>
      <dgm:spPr/>
      <dgm:t>
        <a:bodyPr/>
        <a:lstStyle/>
        <a:p>
          <a:pPr latinLnBrk="1"/>
          <a:endParaRPr lang="ko-KR" altLang="en-US"/>
        </a:p>
      </dgm:t>
    </dgm:pt>
    <dgm:pt modelId="{E57D2653-83B1-420D-A6D7-D2DDEE06E50D}">
      <dgm:prSet phldrT="[텍스트]"/>
      <dgm:spPr/>
      <dgm:t>
        <a:bodyPr/>
        <a:lstStyle/>
        <a:p>
          <a:pPr latinLnBrk="1"/>
          <a:r>
            <a:rPr lang="en-US" altLang="ko-KR"/>
            <a:t>DataMessage</a:t>
          </a:r>
          <a:r>
            <a:rPr lang="en-US" altLang="ko-KR">
              <a:solidFill>
                <a:srgbClr val="FF0000"/>
              </a:solidFill>
            </a:rPr>
            <a:t>s</a:t>
          </a:r>
        </a:p>
      </dgm:t>
    </dgm:pt>
    <dgm:pt modelId="{CEA7DDB6-EA83-4AD3-BD8B-ED04B6AEC54D}" type="parTrans" cxnId="{50709535-E18A-4F43-8B52-E6F13A9A8926}">
      <dgm:prSet/>
      <dgm:spPr/>
      <dgm:t>
        <a:bodyPr/>
        <a:lstStyle/>
        <a:p>
          <a:pPr latinLnBrk="1"/>
          <a:endParaRPr lang="ko-KR" altLang="en-US"/>
        </a:p>
      </dgm:t>
    </dgm:pt>
    <dgm:pt modelId="{B43E7517-A2E1-481C-BE20-581EB992E146}" type="sibTrans" cxnId="{50709535-E18A-4F43-8B52-E6F13A9A8926}">
      <dgm:prSet/>
      <dgm:spPr/>
      <dgm:t>
        <a:bodyPr/>
        <a:lstStyle/>
        <a:p>
          <a:pPr latinLnBrk="1"/>
          <a:endParaRPr lang="ko-KR" altLang="en-US"/>
        </a:p>
      </dgm:t>
    </dgm:pt>
    <dgm:pt modelId="{516221BC-1C6C-4775-A7EA-C79D8F9C85AE}">
      <dgm:prSet phldrT="[텍스트]"/>
      <dgm:spPr/>
      <dgm:t>
        <a:bodyPr/>
        <a:lstStyle/>
        <a:p>
          <a:pPr latinLnBrk="1"/>
          <a:r>
            <a:rPr lang="en-US" altLang="ko-KR"/>
            <a:t>DataMessage</a:t>
          </a:r>
        </a:p>
      </dgm:t>
    </dgm:pt>
    <dgm:pt modelId="{7A4F8B52-AADF-46C3-B38C-3CA80C784E23}" type="parTrans" cxnId="{3CB97B96-9518-4659-904B-A05B16896B91}">
      <dgm:prSet/>
      <dgm:spPr/>
      <dgm:t>
        <a:bodyPr/>
        <a:lstStyle/>
        <a:p>
          <a:pPr latinLnBrk="1"/>
          <a:endParaRPr lang="ko-KR" altLang="en-US"/>
        </a:p>
      </dgm:t>
    </dgm:pt>
    <dgm:pt modelId="{A208A11C-6374-435C-AC62-09B6D8DEAABE}" type="sibTrans" cxnId="{3CB97B96-9518-4659-904B-A05B16896B91}">
      <dgm:prSet/>
      <dgm:spPr/>
      <dgm:t>
        <a:bodyPr/>
        <a:lstStyle/>
        <a:p>
          <a:pPr latinLnBrk="1"/>
          <a:endParaRPr lang="ko-KR" altLang="en-US"/>
        </a:p>
      </dgm:t>
    </dgm:pt>
    <dgm:pt modelId="{25546D9C-366A-41A4-BAF9-96289D7D7C71}">
      <dgm:prSet phldrT="[텍스트]"/>
      <dgm:spPr/>
      <dgm:t>
        <a:bodyPr/>
        <a:lstStyle/>
        <a:p>
          <a:pPr latinLnBrk="1"/>
          <a:r>
            <a:rPr lang="en-US" altLang="ko-KR"/>
            <a:t>JobMessage</a:t>
          </a:r>
          <a:endParaRPr lang="ko-KR" altLang="en-US"/>
        </a:p>
      </dgm:t>
    </dgm:pt>
    <dgm:pt modelId="{7A371E42-0E9D-459F-AD7B-B3CB58F76A38}" type="parTrans" cxnId="{4D091591-124C-42FE-8760-E6AFEE894E8D}">
      <dgm:prSet/>
      <dgm:spPr/>
      <dgm:t>
        <a:bodyPr/>
        <a:lstStyle/>
        <a:p>
          <a:pPr latinLnBrk="1"/>
          <a:endParaRPr lang="ko-KR" altLang="en-US"/>
        </a:p>
      </dgm:t>
    </dgm:pt>
    <dgm:pt modelId="{817D7846-E0B0-4014-8B5F-559A8A7DC4D8}" type="sibTrans" cxnId="{4D091591-124C-42FE-8760-E6AFEE894E8D}">
      <dgm:prSet/>
      <dgm:spPr/>
      <dgm:t>
        <a:bodyPr/>
        <a:lstStyle/>
        <a:p>
          <a:pPr latinLnBrk="1"/>
          <a:endParaRPr lang="ko-KR" altLang="en-US"/>
        </a:p>
      </dgm:t>
    </dgm:pt>
    <dgm:pt modelId="{C419BBAA-F254-451D-BCD1-1236D70382A6}">
      <dgm:prSet phldrT="[텍스트]"/>
      <dgm:spPr/>
      <dgm:t>
        <a:bodyPr/>
        <a:lstStyle/>
        <a:p>
          <a:pPr latinLnBrk="1"/>
          <a:r>
            <a:rPr lang="en-US" altLang="ko-KR"/>
            <a:t>JobRequestMessage</a:t>
          </a:r>
          <a:endParaRPr lang="ko-KR" altLang="en-US"/>
        </a:p>
      </dgm:t>
    </dgm:pt>
    <dgm:pt modelId="{B0F58EA9-7837-4B3D-9ABC-85DA547072AD}" type="parTrans" cxnId="{18CB6205-1BBB-44F8-98B6-E5AF44DC9773}">
      <dgm:prSet/>
      <dgm:spPr/>
      <dgm:t>
        <a:bodyPr/>
        <a:lstStyle/>
        <a:p>
          <a:pPr latinLnBrk="1"/>
          <a:endParaRPr lang="ko-KR" altLang="en-US"/>
        </a:p>
      </dgm:t>
    </dgm:pt>
    <dgm:pt modelId="{825188C1-E336-4E7C-BC35-D9694AF61901}" type="sibTrans" cxnId="{18CB6205-1BBB-44F8-98B6-E5AF44DC9773}">
      <dgm:prSet/>
      <dgm:spPr/>
      <dgm:t>
        <a:bodyPr/>
        <a:lstStyle/>
        <a:p>
          <a:pPr latinLnBrk="1"/>
          <a:endParaRPr lang="ko-KR" altLang="en-US"/>
        </a:p>
      </dgm:t>
    </dgm:pt>
    <dgm:pt modelId="{BF9B8AF5-B532-4E75-9328-25808D8A71B5}">
      <dgm:prSet phldrT="[텍스트]"/>
      <dgm:spPr/>
      <dgm:t>
        <a:bodyPr/>
        <a:lstStyle/>
        <a:p>
          <a:pPr latinLnBrk="1"/>
          <a:r>
            <a:rPr lang="en-US" altLang="ko-KR"/>
            <a:t>JobStatusMessage</a:t>
          </a:r>
          <a:endParaRPr lang="ko-KR" altLang="en-US"/>
        </a:p>
      </dgm:t>
    </dgm:pt>
    <dgm:pt modelId="{FFE8E82F-174D-4F5E-A327-B82FA4EC12AF}" type="parTrans" cxnId="{7AB13F74-741E-4372-8F98-00E8B25BCADF}">
      <dgm:prSet/>
      <dgm:spPr/>
      <dgm:t>
        <a:bodyPr/>
        <a:lstStyle/>
        <a:p>
          <a:pPr latinLnBrk="1"/>
          <a:endParaRPr lang="ko-KR" altLang="en-US"/>
        </a:p>
      </dgm:t>
    </dgm:pt>
    <dgm:pt modelId="{D62115D2-83A8-45B9-A964-128099C2F7D4}" type="sibTrans" cxnId="{7AB13F74-741E-4372-8F98-00E8B25BCADF}">
      <dgm:prSet/>
      <dgm:spPr/>
      <dgm:t>
        <a:bodyPr/>
        <a:lstStyle/>
        <a:p>
          <a:pPr latinLnBrk="1"/>
          <a:endParaRPr lang="ko-KR" altLang="en-US"/>
        </a:p>
      </dgm:t>
    </dgm:pt>
    <dgm:pt modelId="{6D2F0A19-30D7-4879-99C3-B5618459A60D}">
      <dgm:prSet phldrT="[텍스트]"/>
      <dgm:spPr/>
      <dgm:t>
        <a:bodyPr/>
        <a:lstStyle/>
        <a:p>
          <a:pPr latinLnBrk="1"/>
          <a:r>
            <a:rPr lang="en-US" altLang="ko-KR"/>
            <a:t>Job</a:t>
          </a:r>
          <a:endParaRPr lang="ko-KR" altLang="en-US"/>
        </a:p>
      </dgm:t>
    </dgm:pt>
    <dgm:pt modelId="{AC72C00B-9C5E-4CE1-AB5E-193B2B20018F}" type="sibTrans" cxnId="{1A6AEB93-3C95-4EE5-83B9-D427857B7053}">
      <dgm:prSet/>
      <dgm:spPr/>
      <dgm:t>
        <a:bodyPr/>
        <a:lstStyle/>
        <a:p>
          <a:pPr latinLnBrk="1"/>
          <a:endParaRPr lang="ko-KR" altLang="en-US"/>
        </a:p>
      </dgm:t>
    </dgm:pt>
    <dgm:pt modelId="{7AC6581E-A121-41E8-ACC3-1AA6F8FD3E6B}" type="parTrans" cxnId="{1A6AEB93-3C95-4EE5-83B9-D427857B7053}">
      <dgm:prSet/>
      <dgm:spPr/>
      <dgm:t>
        <a:bodyPr/>
        <a:lstStyle/>
        <a:p>
          <a:pPr latinLnBrk="1"/>
          <a:endParaRPr lang="ko-KR" altLang="en-US"/>
        </a:p>
      </dgm:t>
    </dgm:pt>
    <dgm:pt modelId="{FC594637-299C-4311-96F6-07F470D58EF1}" type="pres">
      <dgm:prSet presAssocID="{5D8CC081-B2A2-4004-A5E2-60EE3A4251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30D5F1-9820-41D7-AF70-DFDE15BDEDE8}" type="pres">
      <dgm:prSet presAssocID="{52C06366-A276-4869-A0CE-6AA4479E3ED5}" presName="root1" presStyleCnt="0"/>
      <dgm:spPr/>
    </dgm:pt>
    <dgm:pt modelId="{2F1E143A-3842-4C33-9124-7CCAACBABFD9}" type="pres">
      <dgm:prSet presAssocID="{52C06366-A276-4869-A0CE-6AA4479E3ED5}" presName="LevelOneTextNode" presStyleLbl="node0" presStyleIdx="0" presStyleCnt="1">
        <dgm:presLayoutVars>
          <dgm:chPref val="3"/>
        </dgm:presLayoutVars>
      </dgm:prSet>
      <dgm:spPr/>
    </dgm:pt>
    <dgm:pt modelId="{C5EF2915-66D1-41F4-9E7A-03113462E604}" type="pres">
      <dgm:prSet presAssocID="{52C06366-A276-4869-A0CE-6AA4479E3ED5}" presName="level2hierChild" presStyleCnt="0"/>
      <dgm:spPr/>
    </dgm:pt>
    <dgm:pt modelId="{982A7179-A811-4E81-9642-AF6F1C081AA5}" type="pres">
      <dgm:prSet presAssocID="{0F0162EF-C3C8-4E6C-A5F1-A36B4E9D8AE7}" presName="conn2-1" presStyleLbl="parChTrans1D2" presStyleIdx="0" presStyleCnt="2"/>
      <dgm:spPr/>
    </dgm:pt>
    <dgm:pt modelId="{F03A3C14-2290-48E1-9B9D-F9DC28711D09}" type="pres">
      <dgm:prSet presAssocID="{0F0162EF-C3C8-4E6C-A5F1-A36B4E9D8AE7}" presName="connTx" presStyleLbl="parChTrans1D2" presStyleIdx="0" presStyleCnt="2"/>
      <dgm:spPr/>
    </dgm:pt>
    <dgm:pt modelId="{324C6926-7965-48D8-B30E-BA852B1FC247}" type="pres">
      <dgm:prSet presAssocID="{15FC1CFC-C755-439B-8574-6E6E65C0337B}" presName="root2" presStyleCnt="0"/>
      <dgm:spPr/>
    </dgm:pt>
    <dgm:pt modelId="{9576F4B1-8428-4A5B-9137-7883BAEB63D9}" type="pres">
      <dgm:prSet presAssocID="{15FC1CFC-C755-439B-8574-6E6E65C0337B}" presName="LevelTwoTextNode" presStyleLbl="node2" presStyleIdx="0" presStyleCnt="2">
        <dgm:presLayoutVars>
          <dgm:chPref val="3"/>
        </dgm:presLayoutVars>
      </dgm:prSet>
      <dgm:spPr/>
    </dgm:pt>
    <dgm:pt modelId="{8BD5F223-625F-4EC5-911C-BE1245DE45DA}" type="pres">
      <dgm:prSet presAssocID="{15FC1CFC-C755-439B-8574-6E6E65C0337B}" presName="level3hierChild" presStyleCnt="0"/>
      <dgm:spPr/>
    </dgm:pt>
    <dgm:pt modelId="{4FBFCCE0-C4ED-4AB5-A875-B595EE6718A0}" type="pres">
      <dgm:prSet presAssocID="{CEA7DDB6-EA83-4AD3-BD8B-ED04B6AEC54D}" presName="conn2-1" presStyleLbl="parChTrans1D3" presStyleIdx="0" presStyleCnt="2"/>
      <dgm:spPr/>
    </dgm:pt>
    <dgm:pt modelId="{798DB08F-07C6-41F0-8CD9-CD126618796E}" type="pres">
      <dgm:prSet presAssocID="{CEA7DDB6-EA83-4AD3-BD8B-ED04B6AEC54D}" presName="connTx" presStyleLbl="parChTrans1D3" presStyleIdx="0" presStyleCnt="2"/>
      <dgm:spPr/>
    </dgm:pt>
    <dgm:pt modelId="{F53FC983-8BA1-4741-82CF-CFC8EB267952}" type="pres">
      <dgm:prSet presAssocID="{E57D2653-83B1-420D-A6D7-D2DDEE06E50D}" presName="root2" presStyleCnt="0"/>
      <dgm:spPr/>
    </dgm:pt>
    <dgm:pt modelId="{A4912C39-8E80-443C-9C86-CF86BB9488AA}" type="pres">
      <dgm:prSet presAssocID="{E57D2653-83B1-420D-A6D7-D2DDEE06E50D}" presName="LevelTwoTextNode" presStyleLbl="node3" presStyleIdx="0" presStyleCnt="2">
        <dgm:presLayoutVars>
          <dgm:chPref val="3"/>
        </dgm:presLayoutVars>
      </dgm:prSet>
      <dgm:spPr/>
    </dgm:pt>
    <dgm:pt modelId="{5319791E-78F2-4B6B-B1B0-5688147AFA46}" type="pres">
      <dgm:prSet presAssocID="{E57D2653-83B1-420D-A6D7-D2DDEE06E50D}" presName="level3hierChild" presStyleCnt="0"/>
      <dgm:spPr/>
    </dgm:pt>
    <dgm:pt modelId="{6BA92180-BB40-4E96-80E5-35D81A59BB3C}" type="pres">
      <dgm:prSet presAssocID="{7A4F8B52-AADF-46C3-B38C-3CA80C784E23}" presName="conn2-1" presStyleLbl="parChTrans1D4" presStyleIdx="0" presStyleCnt="3"/>
      <dgm:spPr/>
    </dgm:pt>
    <dgm:pt modelId="{1A3516E6-AFCF-4062-A6EE-F7FED6F84EE7}" type="pres">
      <dgm:prSet presAssocID="{7A4F8B52-AADF-46C3-B38C-3CA80C784E23}" presName="connTx" presStyleLbl="parChTrans1D4" presStyleIdx="0" presStyleCnt="3"/>
      <dgm:spPr/>
    </dgm:pt>
    <dgm:pt modelId="{3DFD43EB-C7A2-4D5F-94D0-2DB81395A576}" type="pres">
      <dgm:prSet presAssocID="{516221BC-1C6C-4775-A7EA-C79D8F9C85AE}" presName="root2" presStyleCnt="0"/>
      <dgm:spPr/>
    </dgm:pt>
    <dgm:pt modelId="{8A17DF45-1D0F-4936-982D-490DF0D37186}" type="pres">
      <dgm:prSet presAssocID="{516221BC-1C6C-4775-A7EA-C79D8F9C85AE}" presName="LevelTwoTextNode" presStyleLbl="node4" presStyleIdx="0" presStyleCnt="3">
        <dgm:presLayoutVars>
          <dgm:chPref val="3"/>
        </dgm:presLayoutVars>
      </dgm:prSet>
      <dgm:spPr/>
    </dgm:pt>
    <dgm:pt modelId="{F7942B03-6098-45C9-8620-8F5E1D917515}" type="pres">
      <dgm:prSet presAssocID="{516221BC-1C6C-4775-A7EA-C79D8F9C85AE}" presName="level3hierChild" presStyleCnt="0"/>
      <dgm:spPr/>
    </dgm:pt>
    <dgm:pt modelId="{F870A712-2562-48E9-8142-903641C0372D}" type="pres">
      <dgm:prSet presAssocID="{7AC6581E-A121-41E8-ACC3-1AA6F8FD3E6B}" presName="conn2-1" presStyleLbl="parChTrans1D2" presStyleIdx="1" presStyleCnt="2"/>
      <dgm:spPr/>
    </dgm:pt>
    <dgm:pt modelId="{915501BA-CA46-45B1-8D42-594EE23298EB}" type="pres">
      <dgm:prSet presAssocID="{7AC6581E-A121-41E8-ACC3-1AA6F8FD3E6B}" presName="connTx" presStyleLbl="parChTrans1D2" presStyleIdx="1" presStyleCnt="2"/>
      <dgm:spPr/>
    </dgm:pt>
    <dgm:pt modelId="{CE56B9E7-CCA0-4840-9384-08BCAEE6F295}" type="pres">
      <dgm:prSet presAssocID="{6D2F0A19-30D7-4879-99C3-B5618459A60D}" presName="root2" presStyleCnt="0"/>
      <dgm:spPr/>
    </dgm:pt>
    <dgm:pt modelId="{6910BB29-F41C-41D9-B503-3249E81C9A6C}" type="pres">
      <dgm:prSet presAssocID="{6D2F0A19-30D7-4879-99C3-B5618459A60D}" presName="LevelTwoTextNode" presStyleLbl="node2" presStyleIdx="1" presStyleCnt="2">
        <dgm:presLayoutVars>
          <dgm:chPref val="3"/>
        </dgm:presLayoutVars>
      </dgm:prSet>
      <dgm:spPr/>
    </dgm:pt>
    <dgm:pt modelId="{780BAD95-0DBD-4C4D-B3CB-9C84FFDC35F1}" type="pres">
      <dgm:prSet presAssocID="{6D2F0A19-30D7-4879-99C3-B5618459A60D}" presName="level3hierChild" presStyleCnt="0"/>
      <dgm:spPr/>
    </dgm:pt>
    <dgm:pt modelId="{631A999A-69F2-4E75-A3E4-0EEB1BD80C33}" type="pres">
      <dgm:prSet presAssocID="{7A371E42-0E9D-459F-AD7B-B3CB58F76A38}" presName="conn2-1" presStyleLbl="parChTrans1D3" presStyleIdx="1" presStyleCnt="2"/>
      <dgm:spPr/>
    </dgm:pt>
    <dgm:pt modelId="{339142BE-12F5-4936-A8AC-79C26E5B0184}" type="pres">
      <dgm:prSet presAssocID="{7A371E42-0E9D-459F-AD7B-B3CB58F76A38}" presName="connTx" presStyleLbl="parChTrans1D3" presStyleIdx="1" presStyleCnt="2"/>
      <dgm:spPr/>
    </dgm:pt>
    <dgm:pt modelId="{29BBA06E-B00F-46FA-BA2C-6B39A1608BBA}" type="pres">
      <dgm:prSet presAssocID="{25546D9C-366A-41A4-BAF9-96289D7D7C71}" presName="root2" presStyleCnt="0"/>
      <dgm:spPr/>
    </dgm:pt>
    <dgm:pt modelId="{80EE5085-9EAD-4909-84F1-2A68A635D54E}" type="pres">
      <dgm:prSet presAssocID="{25546D9C-366A-41A4-BAF9-96289D7D7C71}" presName="LevelTwoTextNode" presStyleLbl="node3" presStyleIdx="1" presStyleCnt="2">
        <dgm:presLayoutVars>
          <dgm:chPref val="3"/>
        </dgm:presLayoutVars>
      </dgm:prSet>
      <dgm:spPr/>
    </dgm:pt>
    <dgm:pt modelId="{20E41314-4952-4C9A-98BA-263BFB7D7005}" type="pres">
      <dgm:prSet presAssocID="{25546D9C-366A-41A4-BAF9-96289D7D7C71}" presName="level3hierChild" presStyleCnt="0"/>
      <dgm:spPr/>
    </dgm:pt>
    <dgm:pt modelId="{3CD5DC13-8883-4AD1-A474-82E2A05B2BA4}" type="pres">
      <dgm:prSet presAssocID="{B0F58EA9-7837-4B3D-9ABC-85DA547072AD}" presName="conn2-1" presStyleLbl="parChTrans1D4" presStyleIdx="1" presStyleCnt="3"/>
      <dgm:spPr/>
    </dgm:pt>
    <dgm:pt modelId="{C1FDED87-03E2-42FE-BC1D-3A4F37F6C959}" type="pres">
      <dgm:prSet presAssocID="{B0F58EA9-7837-4B3D-9ABC-85DA547072AD}" presName="connTx" presStyleLbl="parChTrans1D4" presStyleIdx="1" presStyleCnt="3"/>
      <dgm:spPr/>
    </dgm:pt>
    <dgm:pt modelId="{D5A31D38-85D2-45BF-A8D6-B968580D26EC}" type="pres">
      <dgm:prSet presAssocID="{C419BBAA-F254-451D-BCD1-1236D70382A6}" presName="root2" presStyleCnt="0"/>
      <dgm:spPr/>
    </dgm:pt>
    <dgm:pt modelId="{53939D0E-90BD-41CC-A103-7D36F195F0E7}" type="pres">
      <dgm:prSet presAssocID="{C419BBAA-F254-451D-BCD1-1236D70382A6}" presName="LevelTwoTextNode" presStyleLbl="node4" presStyleIdx="1" presStyleCnt="3">
        <dgm:presLayoutVars>
          <dgm:chPref val="3"/>
        </dgm:presLayoutVars>
      </dgm:prSet>
      <dgm:spPr/>
    </dgm:pt>
    <dgm:pt modelId="{F63D7A13-0BFF-4504-ADA3-7D0D3D5BBDC7}" type="pres">
      <dgm:prSet presAssocID="{C419BBAA-F254-451D-BCD1-1236D70382A6}" presName="level3hierChild" presStyleCnt="0"/>
      <dgm:spPr/>
    </dgm:pt>
    <dgm:pt modelId="{8C95C6B7-9E5A-4B9C-9A03-FE17D2D9F247}" type="pres">
      <dgm:prSet presAssocID="{FFE8E82F-174D-4F5E-A327-B82FA4EC12AF}" presName="conn2-1" presStyleLbl="parChTrans1D4" presStyleIdx="2" presStyleCnt="3"/>
      <dgm:spPr/>
    </dgm:pt>
    <dgm:pt modelId="{0402FA9A-6D1D-4799-A874-7F483C7424C6}" type="pres">
      <dgm:prSet presAssocID="{FFE8E82F-174D-4F5E-A327-B82FA4EC12AF}" presName="connTx" presStyleLbl="parChTrans1D4" presStyleIdx="2" presStyleCnt="3"/>
      <dgm:spPr/>
    </dgm:pt>
    <dgm:pt modelId="{941CA0B6-FE75-44F7-912C-8A6EC817027E}" type="pres">
      <dgm:prSet presAssocID="{BF9B8AF5-B532-4E75-9328-25808D8A71B5}" presName="root2" presStyleCnt="0"/>
      <dgm:spPr/>
    </dgm:pt>
    <dgm:pt modelId="{8413C16E-E09A-4035-9C8A-6AC6CBCF4864}" type="pres">
      <dgm:prSet presAssocID="{BF9B8AF5-B532-4E75-9328-25808D8A71B5}" presName="LevelTwoTextNode" presStyleLbl="node4" presStyleIdx="2" presStyleCnt="3">
        <dgm:presLayoutVars>
          <dgm:chPref val="3"/>
        </dgm:presLayoutVars>
      </dgm:prSet>
      <dgm:spPr/>
    </dgm:pt>
    <dgm:pt modelId="{A32FF0B0-289B-4E28-BE32-BB2562E95143}" type="pres">
      <dgm:prSet presAssocID="{BF9B8AF5-B532-4E75-9328-25808D8A71B5}" presName="level3hierChild" presStyleCnt="0"/>
      <dgm:spPr/>
    </dgm:pt>
  </dgm:ptLst>
  <dgm:cxnLst>
    <dgm:cxn modelId="{18CB6205-1BBB-44F8-98B6-E5AF44DC9773}" srcId="{25546D9C-366A-41A4-BAF9-96289D7D7C71}" destId="{C419BBAA-F254-451D-BCD1-1236D70382A6}" srcOrd="0" destOrd="0" parTransId="{B0F58EA9-7837-4B3D-9ABC-85DA547072AD}" sibTransId="{825188C1-E336-4E7C-BC35-D9694AF61901}"/>
    <dgm:cxn modelId="{29824717-C256-40B3-9397-4A04D6F30B07}" type="presOf" srcId="{7A4F8B52-AADF-46C3-B38C-3CA80C784E23}" destId="{6BA92180-BB40-4E96-80E5-35D81A59BB3C}" srcOrd="0" destOrd="0" presId="urn:microsoft.com/office/officeart/2005/8/layout/hierarchy2"/>
    <dgm:cxn modelId="{AF4ADA29-3CA1-429B-9989-569C4BF6EBE6}" type="presOf" srcId="{E57D2653-83B1-420D-A6D7-D2DDEE06E50D}" destId="{A4912C39-8E80-443C-9C86-CF86BB9488AA}" srcOrd="0" destOrd="0" presId="urn:microsoft.com/office/officeart/2005/8/layout/hierarchy2"/>
    <dgm:cxn modelId="{ADDB0830-9937-4FB1-8E31-54137DB89E91}" type="presOf" srcId="{52C06366-A276-4869-A0CE-6AA4479E3ED5}" destId="{2F1E143A-3842-4C33-9124-7CCAACBABFD9}" srcOrd="0" destOrd="0" presId="urn:microsoft.com/office/officeart/2005/8/layout/hierarchy2"/>
    <dgm:cxn modelId="{47AC7534-FD0A-4870-A5CC-A7BF19334DF6}" srcId="{52C06366-A276-4869-A0CE-6AA4479E3ED5}" destId="{15FC1CFC-C755-439B-8574-6E6E65C0337B}" srcOrd="0" destOrd="0" parTransId="{0F0162EF-C3C8-4E6C-A5F1-A36B4E9D8AE7}" sibTransId="{D8198E0B-C054-4112-BEA5-AF9AE6F36DD9}"/>
    <dgm:cxn modelId="{49CE6C35-028D-4041-9300-CF480FD3FA01}" type="presOf" srcId="{B0F58EA9-7837-4B3D-9ABC-85DA547072AD}" destId="{C1FDED87-03E2-42FE-BC1D-3A4F37F6C959}" srcOrd="1" destOrd="0" presId="urn:microsoft.com/office/officeart/2005/8/layout/hierarchy2"/>
    <dgm:cxn modelId="{50709535-E18A-4F43-8B52-E6F13A9A8926}" srcId="{15FC1CFC-C755-439B-8574-6E6E65C0337B}" destId="{E57D2653-83B1-420D-A6D7-D2DDEE06E50D}" srcOrd="0" destOrd="0" parTransId="{CEA7DDB6-EA83-4AD3-BD8B-ED04B6AEC54D}" sibTransId="{B43E7517-A2E1-481C-BE20-581EB992E146}"/>
    <dgm:cxn modelId="{2D568E5C-A192-483F-8806-8ABF5576B37F}" type="presOf" srcId="{B0F58EA9-7837-4B3D-9ABC-85DA547072AD}" destId="{3CD5DC13-8883-4AD1-A474-82E2A05B2BA4}" srcOrd="0" destOrd="0" presId="urn:microsoft.com/office/officeart/2005/8/layout/hierarchy2"/>
    <dgm:cxn modelId="{C0782F63-849B-4292-A526-1E5A3C4A4E3E}" type="presOf" srcId="{CEA7DDB6-EA83-4AD3-BD8B-ED04B6AEC54D}" destId="{4FBFCCE0-C4ED-4AB5-A875-B595EE6718A0}" srcOrd="0" destOrd="0" presId="urn:microsoft.com/office/officeart/2005/8/layout/hierarchy2"/>
    <dgm:cxn modelId="{43782945-15CD-42B6-B9DE-361BCC687FC2}" type="presOf" srcId="{7A4F8B52-AADF-46C3-B38C-3CA80C784E23}" destId="{1A3516E6-AFCF-4062-A6EE-F7FED6F84EE7}" srcOrd="1" destOrd="0" presId="urn:microsoft.com/office/officeart/2005/8/layout/hierarchy2"/>
    <dgm:cxn modelId="{9DF95946-B90C-47A5-B0EC-C1616BA35C99}" type="presOf" srcId="{7A371E42-0E9D-459F-AD7B-B3CB58F76A38}" destId="{339142BE-12F5-4936-A8AC-79C26E5B0184}" srcOrd="1" destOrd="0" presId="urn:microsoft.com/office/officeart/2005/8/layout/hierarchy2"/>
    <dgm:cxn modelId="{E5423D68-45DD-4339-8671-4FAE9029B683}" srcId="{5D8CC081-B2A2-4004-A5E2-60EE3A425113}" destId="{52C06366-A276-4869-A0CE-6AA4479E3ED5}" srcOrd="0" destOrd="0" parTransId="{07205DF7-BD88-4DE5-BE84-86048A38BF6F}" sibTransId="{15D2DA50-1CE9-4011-A9DC-E604587D5A95}"/>
    <dgm:cxn modelId="{06067153-0167-467A-8B54-CA6E4A10215E}" type="presOf" srcId="{25546D9C-366A-41A4-BAF9-96289D7D7C71}" destId="{80EE5085-9EAD-4909-84F1-2A68A635D54E}" srcOrd="0" destOrd="0" presId="urn:microsoft.com/office/officeart/2005/8/layout/hierarchy2"/>
    <dgm:cxn modelId="{7AB13F74-741E-4372-8F98-00E8B25BCADF}" srcId="{25546D9C-366A-41A4-BAF9-96289D7D7C71}" destId="{BF9B8AF5-B532-4E75-9328-25808D8A71B5}" srcOrd="1" destOrd="0" parTransId="{FFE8E82F-174D-4F5E-A327-B82FA4EC12AF}" sibTransId="{D62115D2-83A8-45B9-A964-128099C2F7D4}"/>
    <dgm:cxn modelId="{4AA86D76-ADD7-4835-B5CB-993B8638F3D8}" type="presOf" srcId="{7AC6581E-A121-41E8-ACC3-1AA6F8FD3E6B}" destId="{915501BA-CA46-45B1-8D42-594EE23298EB}" srcOrd="1" destOrd="0" presId="urn:microsoft.com/office/officeart/2005/8/layout/hierarchy2"/>
    <dgm:cxn modelId="{59EDF278-5C22-48D1-A2FA-602E47161B94}" type="presOf" srcId="{6D2F0A19-30D7-4879-99C3-B5618459A60D}" destId="{6910BB29-F41C-41D9-B503-3249E81C9A6C}" srcOrd="0" destOrd="0" presId="urn:microsoft.com/office/officeart/2005/8/layout/hierarchy2"/>
    <dgm:cxn modelId="{9EFD878F-DD5C-47AA-BF22-71A6731D758C}" type="presOf" srcId="{FFE8E82F-174D-4F5E-A327-B82FA4EC12AF}" destId="{8C95C6B7-9E5A-4B9C-9A03-FE17D2D9F247}" srcOrd="0" destOrd="0" presId="urn:microsoft.com/office/officeart/2005/8/layout/hierarchy2"/>
    <dgm:cxn modelId="{4D091591-124C-42FE-8760-E6AFEE894E8D}" srcId="{6D2F0A19-30D7-4879-99C3-B5618459A60D}" destId="{25546D9C-366A-41A4-BAF9-96289D7D7C71}" srcOrd="0" destOrd="0" parTransId="{7A371E42-0E9D-459F-AD7B-B3CB58F76A38}" sibTransId="{817D7846-E0B0-4014-8B5F-559A8A7DC4D8}"/>
    <dgm:cxn modelId="{1A6AEB93-3C95-4EE5-83B9-D427857B7053}" srcId="{52C06366-A276-4869-A0CE-6AA4479E3ED5}" destId="{6D2F0A19-30D7-4879-99C3-B5618459A60D}" srcOrd="1" destOrd="0" parTransId="{7AC6581E-A121-41E8-ACC3-1AA6F8FD3E6B}" sibTransId="{AC72C00B-9C5E-4CE1-AB5E-193B2B20018F}"/>
    <dgm:cxn modelId="{3CB97B96-9518-4659-904B-A05B16896B91}" srcId="{E57D2653-83B1-420D-A6D7-D2DDEE06E50D}" destId="{516221BC-1C6C-4775-A7EA-C79D8F9C85AE}" srcOrd="0" destOrd="0" parTransId="{7A4F8B52-AADF-46C3-B38C-3CA80C784E23}" sibTransId="{A208A11C-6374-435C-AC62-09B6D8DEAABE}"/>
    <dgm:cxn modelId="{C9476B98-6FB1-4CCC-9BB9-90AF4D10672D}" type="presOf" srcId="{0F0162EF-C3C8-4E6C-A5F1-A36B4E9D8AE7}" destId="{982A7179-A811-4E81-9642-AF6F1C081AA5}" srcOrd="0" destOrd="0" presId="urn:microsoft.com/office/officeart/2005/8/layout/hierarchy2"/>
    <dgm:cxn modelId="{0654329D-2008-499E-A24D-82B9163FCD50}" type="presOf" srcId="{CEA7DDB6-EA83-4AD3-BD8B-ED04B6AEC54D}" destId="{798DB08F-07C6-41F0-8CD9-CD126618796E}" srcOrd="1" destOrd="0" presId="urn:microsoft.com/office/officeart/2005/8/layout/hierarchy2"/>
    <dgm:cxn modelId="{560B939D-9182-4760-ABCA-F17117A7283B}" type="presOf" srcId="{7A371E42-0E9D-459F-AD7B-B3CB58F76A38}" destId="{631A999A-69F2-4E75-A3E4-0EEB1BD80C33}" srcOrd="0" destOrd="0" presId="urn:microsoft.com/office/officeart/2005/8/layout/hierarchy2"/>
    <dgm:cxn modelId="{1C55ACA7-F54C-487E-A2CF-760DF950663A}" type="presOf" srcId="{516221BC-1C6C-4775-A7EA-C79D8F9C85AE}" destId="{8A17DF45-1D0F-4936-982D-490DF0D37186}" srcOrd="0" destOrd="0" presId="urn:microsoft.com/office/officeart/2005/8/layout/hierarchy2"/>
    <dgm:cxn modelId="{B9C08DBA-8B20-4ACF-AC47-690ECF9BE38A}" type="presOf" srcId="{C419BBAA-F254-451D-BCD1-1236D70382A6}" destId="{53939D0E-90BD-41CC-A103-7D36F195F0E7}" srcOrd="0" destOrd="0" presId="urn:microsoft.com/office/officeart/2005/8/layout/hierarchy2"/>
    <dgm:cxn modelId="{388619C1-2595-467C-9653-57A3F3F82846}" type="presOf" srcId="{5D8CC081-B2A2-4004-A5E2-60EE3A425113}" destId="{FC594637-299C-4311-96F6-07F470D58EF1}" srcOrd="0" destOrd="0" presId="urn:microsoft.com/office/officeart/2005/8/layout/hierarchy2"/>
    <dgm:cxn modelId="{1EE7CBCA-3777-4D9E-AB2D-A761779F7287}" type="presOf" srcId="{FFE8E82F-174D-4F5E-A327-B82FA4EC12AF}" destId="{0402FA9A-6D1D-4799-A874-7F483C7424C6}" srcOrd="1" destOrd="0" presId="urn:microsoft.com/office/officeart/2005/8/layout/hierarchy2"/>
    <dgm:cxn modelId="{D8B332CC-996E-45A3-A0A4-3D856DEC242F}" type="presOf" srcId="{0F0162EF-C3C8-4E6C-A5F1-A36B4E9D8AE7}" destId="{F03A3C14-2290-48E1-9B9D-F9DC28711D09}" srcOrd="1" destOrd="0" presId="urn:microsoft.com/office/officeart/2005/8/layout/hierarchy2"/>
    <dgm:cxn modelId="{11F846D4-2B49-41D7-ABAD-803D380D96D4}" type="presOf" srcId="{15FC1CFC-C755-439B-8574-6E6E65C0337B}" destId="{9576F4B1-8428-4A5B-9137-7883BAEB63D9}" srcOrd="0" destOrd="0" presId="urn:microsoft.com/office/officeart/2005/8/layout/hierarchy2"/>
    <dgm:cxn modelId="{FBC7C4ED-7FB5-4E92-A08F-3BB341FC3565}" type="presOf" srcId="{7AC6581E-A121-41E8-ACC3-1AA6F8FD3E6B}" destId="{F870A712-2562-48E9-8142-903641C0372D}" srcOrd="0" destOrd="0" presId="urn:microsoft.com/office/officeart/2005/8/layout/hierarchy2"/>
    <dgm:cxn modelId="{68C78BF5-6249-4E4C-A873-CB02BAB69C74}" type="presOf" srcId="{BF9B8AF5-B532-4E75-9328-25808D8A71B5}" destId="{8413C16E-E09A-4035-9C8A-6AC6CBCF4864}" srcOrd="0" destOrd="0" presId="urn:microsoft.com/office/officeart/2005/8/layout/hierarchy2"/>
    <dgm:cxn modelId="{E3F19DCB-D2EF-48B5-A317-B79DB4745F31}" type="presParOf" srcId="{FC594637-299C-4311-96F6-07F470D58EF1}" destId="{D530D5F1-9820-41D7-AF70-DFDE15BDEDE8}" srcOrd="0" destOrd="0" presId="urn:microsoft.com/office/officeart/2005/8/layout/hierarchy2"/>
    <dgm:cxn modelId="{A5DA4595-1EC6-4DB0-90DE-796C859A1A42}" type="presParOf" srcId="{D530D5F1-9820-41D7-AF70-DFDE15BDEDE8}" destId="{2F1E143A-3842-4C33-9124-7CCAACBABFD9}" srcOrd="0" destOrd="0" presId="urn:microsoft.com/office/officeart/2005/8/layout/hierarchy2"/>
    <dgm:cxn modelId="{742FF355-752C-4678-9A47-C1DD14D50169}" type="presParOf" srcId="{D530D5F1-9820-41D7-AF70-DFDE15BDEDE8}" destId="{C5EF2915-66D1-41F4-9E7A-03113462E604}" srcOrd="1" destOrd="0" presId="urn:microsoft.com/office/officeart/2005/8/layout/hierarchy2"/>
    <dgm:cxn modelId="{44E31EDC-16AA-43E2-BA70-39BA537AE32D}" type="presParOf" srcId="{C5EF2915-66D1-41F4-9E7A-03113462E604}" destId="{982A7179-A811-4E81-9642-AF6F1C081AA5}" srcOrd="0" destOrd="0" presId="urn:microsoft.com/office/officeart/2005/8/layout/hierarchy2"/>
    <dgm:cxn modelId="{28EFE01D-5C42-4957-963D-62328988A161}" type="presParOf" srcId="{982A7179-A811-4E81-9642-AF6F1C081AA5}" destId="{F03A3C14-2290-48E1-9B9D-F9DC28711D09}" srcOrd="0" destOrd="0" presId="urn:microsoft.com/office/officeart/2005/8/layout/hierarchy2"/>
    <dgm:cxn modelId="{19CFA42B-5352-4184-8C77-C8CD5585C5FB}" type="presParOf" srcId="{C5EF2915-66D1-41F4-9E7A-03113462E604}" destId="{324C6926-7965-48D8-B30E-BA852B1FC247}" srcOrd="1" destOrd="0" presId="urn:microsoft.com/office/officeart/2005/8/layout/hierarchy2"/>
    <dgm:cxn modelId="{DA11620C-4E66-4299-A0CC-CBCF95319803}" type="presParOf" srcId="{324C6926-7965-48D8-B30E-BA852B1FC247}" destId="{9576F4B1-8428-4A5B-9137-7883BAEB63D9}" srcOrd="0" destOrd="0" presId="urn:microsoft.com/office/officeart/2005/8/layout/hierarchy2"/>
    <dgm:cxn modelId="{FACF166B-2D26-4F09-93DE-5A96F1ECB308}" type="presParOf" srcId="{324C6926-7965-48D8-B30E-BA852B1FC247}" destId="{8BD5F223-625F-4EC5-911C-BE1245DE45DA}" srcOrd="1" destOrd="0" presId="urn:microsoft.com/office/officeart/2005/8/layout/hierarchy2"/>
    <dgm:cxn modelId="{5C6D6B45-2643-43E8-9552-6930C4948A43}" type="presParOf" srcId="{8BD5F223-625F-4EC5-911C-BE1245DE45DA}" destId="{4FBFCCE0-C4ED-4AB5-A875-B595EE6718A0}" srcOrd="0" destOrd="0" presId="urn:microsoft.com/office/officeart/2005/8/layout/hierarchy2"/>
    <dgm:cxn modelId="{356FBAAA-C38F-4EBC-A0D5-0F5697D326CB}" type="presParOf" srcId="{4FBFCCE0-C4ED-4AB5-A875-B595EE6718A0}" destId="{798DB08F-07C6-41F0-8CD9-CD126618796E}" srcOrd="0" destOrd="0" presId="urn:microsoft.com/office/officeart/2005/8/layout/hierarchy2"/>
    <dgm:cxn modelId="{68B81486-92F0-428A-A2A1-082E993A5ABB}" type="presParOf" srcId="{8BD5F223-625F-4EC5-911C-BE1245DE45DA}" destId="{F53FC983-8BA1-4741-82CF-CFC8EB267952}" srcOrd="1" destOrd="0" presId="urn:microsoft.com/office/officeart/2005/8/layout/hierarchy2"/>
    <dgm:cxn modelId="{163376DE-2F4D-4DF2-BF8D-AE9553ADB01E}" type="presParOf" srcId="{F53FC983-8BA1-4741-82CF-CFC8EB267952}" destId="{A4912C39-8E80-443C-9C86-CF86BB9488AA}" srcOrd="0" destOrd="0" presId="urn:microsoft.com/office/officeart/2005/8/layout/hierarchy2"/>
    <dgm:cxn modelId="{81F51D54-84BC-494D-8C8D-60C0ACDCE803}" type="presParOf" srcId="{F53FC983-8BA1-4741-82CF-CFC8EB267952}" destId="{5319791E-78F2-4B6B-B1B0-5688147AFA46}" srcOrd="1" destOrd="0" presId="urn:microsoft.com/office/officeart/2005/8/layout/hierarchy2"/>
    <dgm:cxn modelId="{484E9420-5DFE-4BE0-8498-6EFB0464232B}" type="presParOf" srcId="{5319791E-78F2-4B6B-B1B0-5688147AFA46}" destId="{6BA92180-BB40-4E96-80E5-35D81A59BB3C}" srcOrd="0" destOrd="0" presId="urn:microsoft.com/office/officeart/2005/8/layout/hierarchy2"/>
    <dgm:cxn modelId="{2CE3BE22-852E-4460-AA71-3F9D7B631ECC}" type="presParOf" srcId="{6BA92180-BB40-4E96-80E5-35D81A59BB3C}" destId="{1A3516E6-AFCF-4062-A6EE-F7FED6F84EE7}" srcOrd="0" destOrd="0" presId="urn:microsoft.com/office/officeart/2005/8/layout/hierarchy2"/>
    <dgm:cxn modelId="{F33D77CF-E962-417D-8C23-67888809B7AD}" type="presParOf" srcId="{5319791E-78F2-4B6B-B1B0-5688147AFA46}" destId="{3DFD43EB-C7A2-4D5F-94D0-2DB81395A576}" srcOrd="1" destOrd="0" presId="urn:microsoft.com/office/officeart/2005/8/layout/hierarchy2"/>
    <dgm:cxn modelId="{444538B3-9D34-46DC-B9D5-B4E29E0AFEA4}" type="presParOf" srcId="{3DFD43EB-C7A2-4D5F-94D0-2DB81395A576}" destId="{8A17DF45-1D0F-4936-982D-490DF0D37186}" srcOrd="0" destOrd="0" presId="urn:microsoft.com/office/officeart/2005/8/layout/hierarchy2"/>
    <dgm:cxn modelId="{16F0EA15-022D-47A3-87BD-3FD1E83ACC93}" type="presParOf" srcId="{3DFD43EB-C7A2-4D5F-94D0-2DB81395A576}" destId="{F7942B03-6098-45C9-8620-8F5E1D917515}" srcOrd="1" destOrd="0" presId="urn:microsoft.com/office/officeart/2005/8/layout/hierarchy2"/>
    <dgm:cxn modelId="{A8F91782-4943-4681-9225-DD9A1D50C785}" type="presParOf" srcId="{C5EF2915-66D1-41F4-9E7A-03113462E604}" destId="{F870A712-2562-48E9-8142-903641C0372D}" srcOrd="2" destOrd="0" presId="urn:microsoft.com/office/officeart/2005/8/layout/hierarchy2"/>
    <dgm:cxn modelId="{9B3CD894-DFC8-4BF1-B3C5-F5C7BC487802}" type="presParOf" srcId="{F870A712-2562-48E9-8142-903641C0372D}" destId="{915501BA-CA46-45B1-8D42-594EE23298EB}" srcOrd="0" destOrd="0" presId="urn:microsoft.com/office/officeart/2005/8/layout/hierarchy2"/>
    <dgm:cxn modelId="{FBE949C4-3026-4338-97B0-B4DB3368A502}" type="presParOf" srcId="{C5EF2915-66D1-41F4-9E7A-03113462E604}" destId="{CE56B9E7-CCA0-4840-9384-08BCAEE6F295}" srcOrd="3" destOrd="0" presId="urn:microsoft.com/office/officeart/2005/8/layout/hierarchy2"/>
    <dgm:cxn modelId="{85A13B13-1884-4C75-9B89-FBF3431FEDB6}" type="presParOf" srcId="{CE56B9E7-CCA0-4840-9384-08BCAEE6F295}" destId="{6910BB29-F41C-41D9-B503-3249E81C9A6C}" srcOrd="0" destOrd="0" presId="urn:microsoft.com/office/officeart/2005/8/layout/hierarchy2"/>
    <dgm:cxn modelId="{FBD21CEC-5BE6-42FC-9237-7C52E528CF89}" type="presParOf" srcId="{CE56B9E7-CCA0-4840-9384-08BCAEE6F295}" destId="{780BAD95-0DBD-4C4D-B3CB-9C84FFDC35F1}" srcOrd="1" destOrd="0" presId="urn:microsoft.com/office/officeart/2005/8/layout/hierarchy2"/>
    <dgm:cxn modelId="{7DC745D4-8E99-4EAB-BE53-D36FDAD09EA9}" type="presParOf" srcId="{780BAD95-0DBD-4C4D-B3CB-9C84FFDC35F1}" destId="{631A999A-69F2-4E75-A3E4-0EEB1BD80C33}" srcOrd="0" destOrd="0" presId="urn:microsoft.com/office/officeart/2005/8/layout/hierarchy2"/>
    <dgm:cxn modelId="{977C6700-5CFA-4A21-BB5B-C3C87F3E4E11}" type="presParOf" srcId="{631A999A-69F2-4E75-A3E4-0EEB1BD80C33}" destId="{339142BE-12F5-4936-A8AC-79C26E5B0184}" srcOrd="0" destOrd="0" presId="urn:microsoft.com/office/officeart/2005/8/layout/hierarchy2"/>
    <dgm:cxn modelId="{F5D00586-AA62-479D-97A6-C92FFC100A9C}" type="presParOf" srcId="{780BAD95-0DBD-4C4D-B3CB-9C84FFDC35F1}" destId="{29BBA06E-B00F-46FA-BA2C-6B39A1608BBA}" srcOrd="1" destOrd="0" presId="urn:microsoft.com/office/officeart/2005/8/layout/hierarchy2"/>
    <dgm:cxn modelId="{E79CAA2E-9B72-4C80-8EB3-CA538F95EDBF}" type="presParOf" srcId="{29BBA06E-B00F-46FA-BA2C-6B39A1608BBA}" destId="{80EE5085-9EAD-4909-84F1-2A68A635D54E}" srcOrd="0" destOrd="0" presId="urn:microsoft.com/office/officeart/2005/8/layout/hierarchy2"/>
    <dgm:cxn modelId="{DE016325-4725-4D0F-9F17-58BDE65F2ABD}" type="presParOf" srcId="{29BBA06E-B00F-46FA-BA2C-6B39A1608BBA}" destId="{20E41314-4952-4C9A-98BA-263BFB7D7005}" srcOrd="1" destOrd="0" presId="urn:microsoft.com/office/officeart/2005/8/layout/hierarchy2"/>
    <dgm:cxn modelId="{C5742B64-5BF5-4445-B724-B0CA0FACC5F7}" type="presParOf" srcId="{20E41314-4952-4C9A-98BA-263BFB7D7005}" destId="{3CD5DC13-8883-4AD1-A474-82E2A05B2BA4}" srcOrd="0" destOrd="0" presId="urn:microsoft.com/office/officeart/2005/8/layout/hierarchy2"/>
    <dgm:cxn modelId="{8FA57043-0AD9-47D6-B60F-CA550704E07F}" type="presParOf" srcId="{3CD5DC13-8883-4AD1-A474-82E2A05B2BA4}" destId="{C1FDED87-03E2-42FE-BC1D-3A4F37F6C959}" srcOrd="0" destOrd="0" presId="urn:microsoft.com/office/officeart/2005/8/layout/hierarchy2"/>
    <dgm:cxn modelId="{128DAF56-4B05-4648-A17D-837917015ABF}" type="presParOf" srcId="{20E41314-4952-4C9A-98BA-263BFB7D7005}" destId="{D5A31D38-85D2-45BF-A8D6-B968580D26EC}" srcOrd="1" destOrd="0" presId="urn:microsoft.com/office/officeart/2005/8/layout/hierarchy2"/>
    <dgm:cxn modelId="{AC6F3C88-4EE5-469B-9F15-1C54E1EC388D}" type="presParOf" srcId="{D5A31D38-85D2-45BF-A8D6-B968580D26EC}" destId="{53939D0E-90BD-41CC-A103-7D36F195F0E7}" srcOrd="0" destOrd="0" presId="urn:microsoft.com/office/officeart/2005/8/layout/hierarchy2"/>
    <dgm:cxn modelId="{A4DB086E-11A2-40BB-8B0F-6CB501416910}" type="presParOf" srcId="{D5A31D38-85D2-45BF-A8D6-B968580D26EC}" destId="{F63D7A13-0BFF-4504-ADA3-7D0D3D5BBDC7}" srcOrd="1" destOrd="0" presId="urn:microsoft.com/office/officeart/2005/8/layout/hierarchy2"/>
    <dgm:cxn modelId="{CDA8DA38-A75D-446E-BD5E-7C49F8FEA1AB}" type="presParOf" srcId="{20E41314-4952-4C9A-98BA-263BFB7D7005}" destId="{8C95C6B7-9E5A-4B9C-9A03-FE17D2D9F247}" srcOrd="2" destOrd="0" presId="urn:microsoft.com/office/officeart/2005/8/layout/hierarchy2"/>
    <dgm:cxn modelId="{E2789B08-B262-440B-A978-F9CEA06E0B6B}" type="presParOf" srcId="{8C95C6B7-9E5A-4B9C-9A03-FE17D2D9F247}" destId="{0402FA9A-6D1D-4799-A874-7F483C7424C6}" srcOrd="0" destOrd="0" presId="urn:microsoft.com/office/officeart/2005/8/layout/hierarchy2"/>
    <dgm:cxn modelId="{71EA86C6-E2E1-43D9-9EDC-D8BA702596F4}" type="presParOf" srcId="{20E41314-4952-4C9A-98BA-263BFB7D7005}" destId="{941CA0B6-FE75-44F7-912C-8A6EC817027E}" srcOrd="3" destOrd="0" presId="urn:microsoft.com/office/officeart/2005/8/layout/hierarchy2"/>
    <dgm:cxn modelId="{DD15A6E3-AB11-4321-A51B-2DC67889C382}" type="presParOf" srcId="{941CA0B6-FE75-44F7-912C-8A6EC817027E}" destId="{8413C16E-E09A-4035-9C8A-6AC6CBCF4864}" srcOrd="0" destOrd="0" presId="urn:microsoft.com/office/officeart/2005/8/layout/hierarchy2"/>
    <dgm:cxn modelId="{C4B77ED1-693A-4759-A78B-235DAD139EBF}" type="presParOf" srcId="{941CA0B6-FE75-44F7-912C-8A6EC817027E}" destId="{A32FF0B0-289B-4E28-BE32-BB2562E951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E143A-3842-4C33-9124-7CCAACBABFD9}">
      <dsp:nvSpPr>
        <dsp:cNvPr id="0" name=""/>
        <dsp:cNvSpPr/>
      </dsp:nvSpPr>
      <dsp:spPr>
        <a:xfrm>
          <a:off x="1501784" y="624157"/>
          <a:ext cx="1444621" cy="72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Sensoris</a:t>
          </a:r>
          <a:endParaRPr lang="ko-KR" altLang="en-US" sz="1100" kern="1200"/>
        </a:p>
      </dsp:txBody>
      <dsp:txXfrm>
        <a:off x="1522940" y="645313"/>
        <a:ext cx="1402309" cy="679998"/>
      </dsp:txXfrm>
    </dsp:sp>
    <dsp:sp modelId="{982A7179-A811-4E81-9642-AF6F1C081AA5}">
      <dsp:nvSpPr>
        <dsp:cNvPr id="0" name=""/>
        <dsp:cNvSpPr/>
      </dsp:nvSpPr>
      <dsp:spPr>
        <a:xfrm rot="18770822">
          <a:off x="2810468" y="646570"/>
          <a:ext cx="8497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9722" y="272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14087" y="652573"/>
        <a:ext cx="42486" cy="42486"/>
      </dsp:txXfrm>
    </dsp:sp>
    <dsp:sp modelId="{9576F4B1-8428-4A5B-9137-7883BAEB63D9}">
      <dsp:nvSpPr>
        <dsp:cNvPr id="0" name=""/>
        <dsp:cNvSpPr/>
      </dsp:nvSpPr>
      <dsp:spPr>
        <a:xfrm>
          <a:off x="3524254" y="1165"/>
          <a:ext cx="1444621" cy="72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Data</a:t>
          </a:r>
          <a:endParaRPr lang="ko-KR" altLang="en-US" sz="1100" kern="1200"/>
        </a:p>
      </dsp:txBody>
      <dsp:txXfrm>
        <a:off x="3545410" y="22321"/>
        <a:ext cx="1402309" cy="679998"/>
      </dsp:txXfrm>
    </dsp:sp>
    <dsp:sp modelId="{4FBFCCE0-C4ED-4AB5-A875-B595EE6718A0}">
      <dsp:nvSpPr>
        <dsp:cNvPr id="0" name=""/>
        <dsp:cNvSpPr/>
      </dsp:nvSpPr>
      <dsp:spPr>
        <a:xfrm>
          <a:off x="4968875" y="335074"/>
          <a:ext cx="5778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77848" y="272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43353" y="347874"/>
        <a:ext cx="28892" cy="28892"/>
      </dsp:txXfrm>
    </dsp:sp>
    <dsp:sp modelId="{A4912C39-8E80-443C-9C86-CF86BB9488AA}">
      <dsp:nvSpPr>
        <dsp:cNvPr id="0" name=""/>
        <dsp:cNvSpPr/>
      </dsp:nvSpPr>
      <dsp:spPr>
        <a:xfrm>
          <a:off x="5546724" y="1165"/>
          <a:ext cx="1444621" cy="72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DataMessage</a:t>
          </a:r>
          <a:r>
            <a:rPr lang="en-US" altLang="ko-KR" sz="1100" kern="1200">
              <a:solidFill>
                <a:srgbClr val="FF0000"/>
              </a:solidFill>
            </a:rPr>
            <a:t>s</a:t>
          </a:r>
        </a:p>
      </dsp:txBody>
      <dsp:txXfrm>
        <a:off x="5567880" y="22321"/>
        <a:ext cx="1402309" cy="679998"/>
      </dsp:txXfrm>
    </dsp:sp>
    <dsp:sp modelId="{6BA92180-BB40-4E96-80E5-35D81A59BB3C}">
      <dsp:nvSpPr>
        <dsp:cNvPr id="0" name=""/>
        <dsp:cNvSpPr/>
      </dsp:nvSpPr>
      <dsp:spPr>
        <a:xfrm>
          <a:off x="6991345" y="335074"/>
          <a:ext cx="5778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77848" y="272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65823" y="347874"/>
        <a:ext cx="28892" cy="28892"/>
      </dsp:txXfrm>
    </dsp:sp>
    <dsp:sp modelId="{8A17DF45-1D0F-4936-982D-490DF0D37186}">
      <dsp:nvSpPr>
        <dsp:cNvPr id="0" name=""/>
        <dsp:cNvSpPr/>
      </dsp:nvSpPr>
      <dsp:spPr>
        <a:xfrm>
          <a:off x="7569193" y="1165"/>
          <a:ext cx="1444621" cy="72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DataMessage</a:t>
          </a:r>
        </a:p>
      </dsp:txBody>
      <dsp:txXfrm>
        <a:off x="7590349" y="22321"/>
        <a:ext cx="1402309" cy="679998"/>
      </dsp:txXfrm>
    </dsp:sp>
    <dsp:sp modelId="{F870A712-2562-48E9-8142-903641C0372D}">
      <dsp:nvSpPr>
        <dsp:cNvPr id="0" name=""/>
        <dsp:cNvSpPr/>
      </dsp:nvSpPr>
      <dsp:spPr>
        <a:xfrm rot="2829178">
          <a:off x="2810468" y="1269563"/>
          <a:ext cx="8497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49722" y="272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14087" y="1275566"/>
        <a:ext cx="42486" cy="42486"/>
      </dsp:txXfrm>
    </dsp:sp>
    <dsp:sp modelId="{6910BB29-F41C-41D9-B503-3249E81C9A6C}">
      <dsp:nvSpPr>
        <dsp:cNvPr id="0" name=""/>
        <dsp:cNvSpPr/>
      </dsp:nvSpPr>
      <dsp:spPr>
        <a:xfrm>
          <a:off x="3524254" y="1247150"/>
          <a:ext cx="1444621" cy="72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Job</a:t>
          </a:r>
          <a:endParaRPr lang="ko-KR" altLang="en-US" sz="1100" kern="1200"/>
        </a:p>
      </dsp:txBody>
      <dsp:txXfrm>
        <a:off x="3545410" y="1268306"/>
        <a:ext cx="1402309" cy="679998"/>
      </dsp:txXfrm>
    </dsp:sp>
    <dsp:sp modelId="{631A999A-69F2-4E75-A3E4-0EEB1BD80C33}">
      <dsp:nvSpPr>
        <dsp:cNvPr id="0" name=""/>
        <dsp:cNvSpPr/>
      </dsp:nvSpPr>
      <dsp:spPr>
        <a:xfrm>
          <a:off x="4968875" y="1581059"/>
          <a:ext cx="57784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577848" y="272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43353" y="1593859"/>
        <a:ext cx="28892" cy="28892"/>
      </dsp:txXfrm>
    </dsp:sp>
    <dsp:sp modelId="{80EE5085-9EAD-4909-84F1-2A68A635D54E}">
      <dsp:nvSpPr>
        <dsp:cNvPr id="0" name=""/>
        <dsp:cNvSpPr/>
      </dsp:nvSpPr>
      <dsp:spPr>
        <a:xfrm>
          <a:off x="5546724" y="1247150"/>
          <a:ext cx="1444621" cy="72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JobMessage</a:t>
          </a:r>
          <a:endParaRPr lang="ko-KR" altLang="en-US" sz="1100" kern="1200"/>
        </a:p>
      </dsp:txBody>
      <dsp:txXfrm>
        <a:off x="5567880" y="1268306"/>
        <a:ext cx="1402309" cy="679998"/>
      </dsp:txXfrm>
    </dsp:sp>
    <dsp:sp modelId="{3CD5DC13-8883-4AD1-A474-82E2A05B2BA4}">
      <dsp:nvSpPr>
        <dsp:cNvPr id="0" name=""/>
        <dsp:cNvSpPr/>
      </dsp:nvSpPr>
      <dsp:spPr>
        <a:xfrm rot="19457599">
          <a:off x="6924458" y="1373395"/>
          <a:ext cx="7116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1622" y="272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62479" y="1382851"/>
        <a:ext cx="35581" cy="35581"/>
      </dsp:txXfrm>
    </dsp:sp>
    <dsp:sp modelId="{53939D0E-90BD-41CC-A103-7D36F195F0E7}">
      <dsp:nvSpPr>
        <dsp:cNvPr id="0" name=""/>
        <dsp:cNvSpPr/>
      </dsp:nvSpPr>
      <dsp:spPr>
        <a:xfrm>
          <a:off x="7569193" y="831822"/>
          <a:ext cx="1444621" cy="72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JobRequestMessage</a:t>
          </a:r>
          <a:endParaRPr lang="ko-KR" altLang="en-US" sz="1100" kern="1200"/>
        </a:p>
      </dsp:txBody>
      <dsp:txXfrm>
        <a:off x="7590349" y="852978"/>
        <a:ext cx="1402309" cy="679998"/>
      </dsp:txXfrm>
    </dsp:sp>
    <dsp:sp modelId="{8C95C6B7-9E5A-4B9C-9A03-FE17D2D9F247}">
      <dsp:nvSpPr>
        <dsp:cNvPr id="0" name=""/>
        <dsp:cNvSpPr/>
      </dsp:nvSpPr>
      <dsp:spPr>
        <a:xfrm rot="2142401">
          <a:off x="6924458" y="1788724"/>
          <a:ext cx="7116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1622" y="272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62479" y="1798179"/>
        <a:ext cx="35581" cy="35581"/>
      </dsp:txXfrm>
    </dsp:sp>
    <dsp:sp modelId="{8413C16E-E09A-4035-9C8A-6AC6CBCF4864}">
      <dsp:nvSpPr>
        <dsp:cNvPr id="0" name=""/>
        <dsp:cNvSpPr/>
      </dsp:nvSpPr>
      <dsp:spPr>
        <a:xfrm>
          <a:off x="7569193" y="1662479"/>
          <a:ext cx="1444621" cy="72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/>
            <a:t>JobStatusMessage</a:t>
          </a:r>
          <a:endParaRPr lang="ko-KR" altLang="en-US" sz="1100" kern="1200"/>
        </a:p>
      </dsp:txBody>
      <dsp:txXfrm>
        <a:off x="7590349" y="1683635"/>
        <a:ext cx="1402309" cy="679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1B89-1BE4-6261-7C07-2DA603391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9DE71F-64E1-26BE-A0AD-CDFF07AB4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D1612-965C-E56B-A8EE-16B6BE6D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8E995-DE72-5F99-5880-9D8B207C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3631F-3357-19C2-6FA8-961BF1E4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3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C06DE-3ADE-D569-FA2B-E0D83DA3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BE7B6E-E9D0-244B-0F60-DD5965C07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65526-D21F-803D-58B3-2944A6DE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1F5BC-869C-C588-45A9-17D9F24A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70506-01D6-D5FA-473D-5A1FF45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8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D94D7A-34D6-2F4D-E53B-75D5C7AA6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E4131F-F8AB-754C-FED2-F3A172B2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A5DDA-68A9-7B35-C177-1464676F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40502-0E6D-9CDE-16B1-C57AF8F3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9BAB6-CAE3-7A62-3657-B7763020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164AA-0DF2-1F5A-B67E-7B4D1CD0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9A093-FC1B-3999-E36F-6DF96D57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5FD32-B048-D86A-B4CD-65E84E7C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318BE-6BD5-6403-6F05-976B16AC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6DD4A-58B4-3CA1-831E-A3A147DC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7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D535D-C1F2-47E2-6491-FF1E85A5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AAF1B-1C71-4AF8-7774-6B861B3B3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2450F-28A2-C43B-7439-5A64A1A2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51EB8-45E5-8186-7212-2F07C396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13E51-4B07-EC0A-98B2-D9E64FF0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6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1A480-C50B-3989-6833-B51B3049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607BD-E2F0-6948-0ECB-83B2CE332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5C852-1567-99D5-44B2-D2E548C6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F2B6A-6251-C022-F39A-49E03BEF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45B6A-0995-0DA7-CF40-6E83BAE2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2C3626-DFDB-A5A4-C1A4-AEE36479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3F8AD-7EC4-EFA5-9EB5-0C705553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8E229-7E45-D7E9-12B8-3E9F31BB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C255A-B5BC-960F-7234-9FE8BB236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461C1-29EA-73E8-F06A-873AAE5E2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F85F35-234B-7BF6-AF1C-7FF4188D2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407380-CD78-52FF-4CB8-26A5E8D9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C6B9EB-B425-6BE8-7C32-35C64F86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C95639-1179-302E-D190-2A4135B6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0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15BF3-AF4A-0258-34B0-DB909FD7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15ABC2-11FB-8B1F-C93B-94F905E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01F987-1CA4-3BDD-33EB-A0142493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FE5647-BB19-44F6-D6A5-3A05491B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0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121F25-2E0E-6D1E-B45C-380C9DCA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CA05CD-E07D-2042-E8D5-782D053C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395828-31F1-722C-1908-061C0F28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5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C138E-8D4E-8879-3E44-976E4BF7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9F705-2938-A4D3-F109-99D742B2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5F5D4-4414-ABD2-8516-4C89EB77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EC166-C0C6-E85C-3243-168B7813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C8A57-AB43-B704-2DF3-4F36ECF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CF70AA-AB7F-8B78-2F33-51AED681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A1378-F903-B869-FD66-2C1BA950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1FD382-9D9C-ED21-3E6D-A25997972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19FA0D-93D1-AA1B-2250-B97281C9C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151C3-6A08-8453-538C-540D5A10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92F35-F795-89C8-339E-EB3445C3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DB58-86F6-D484-171D-07BDCC9C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7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CBDD8B-B840-4345-050A-7292A0B0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1A6AD-C7CF-3FF7-0A29-CDB7B6F4C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5A5F3-37D6-CE11-B46D-98619420C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036BC-4F71-4DF5-9836-62C6AB1D6C88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D8AE-1096-F717-05A8-D10FC379F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79133-C39C-B74C-7DCC-ACEAD8D8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21CC0-C100-4558-8784-2BDF37F8AD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BD418-1179-3F6B-F015-9B575C65C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Sensoris </a:t>
            </a:r>
            <a:r>
              <a:rPr lang="ko-KR" altLang="en-US"/>
              <a:t>사용법</a:t>
            </a:r>
            <a:r>
              <a:rPr lang="en-US" altLang="ko-KR"/>
              <a:t>(</a:t>
            </a:r>
            <a:r>
              <a:rPr lang="ko-KR" altLang="en-US"/>
              <a:t>기초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70096-192A-BE40-F4A5-AA1E75C35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DataMessages</a:t>
            </a:r>
            <a:r>
              <a:rPr lang="ko-KR" altLang="en-US"/>
              <a:t>의 주요 내용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901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AA49-C804-3878-B43E-A7F0D5C3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Sensoris </a:t>
            </a:r>
            <a:r>
              <a:rPr lang="ko-KR" altLang="en-US" b="1"/>
              <a:t>메시지 기본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F7B20-5B7D-85A3-5A33-EAFE9BD0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8301"/>
            <a:ext cx="10515600" cy="1918662"/>
          </a:xfrm>
        </p:spPr>
        <p:txBody>
          <a:bodyPr/>
          <a:lstStyle/>
          <a:p>
            <a:r>
              <a:rPr lang="ko-KR" altLang="en-US"/>
              <a:t>데이터를 보내는 </a:t>
            </a:r>
            <a:r>
              <a:rPr lang="en-US" altLang="ko-KR"/>
              <a:t>DataMessags</a:t>
            </a:r>
          </a:p>
          <a:p>
            <a:pPr lvl="1"/>
            <a:r>
              <a:rPr lang="en-US" altLang="ko-KR"/>
              <a:t>DataMessage</a:t>
            </a:r>
            <a:r>
              <a:rPr lang="ko-KR" altLang="en-US"/>
              <a:t>에 센서</a:t>
            </a:r>
            <a:r>
              <a:rPr lang="en-US" altLang="ko-KR"/>
              <a:t>(</a:t>
            </a:r>
            <a:r>
              <a:rPr lang="ko-KR" altLang="en-US"/>
              <a:t>들</a:t>
            </a:r>
            <a:r>
              <a:rPr lang="en-US" altLang="ko-KR"/>
              <a:t>)</a:t>
            </a:r>
            <a:r>
              <a:rPr lang="ko-KR" altLang="en-US"/>
              <a:t>의 정보를 전달</a:t>
            </a:r>
            <a:endParaRPr lang="en-US" altLang="ko-KR"/>
          </a:p>
          <a:p>
            <a:r>
              <a:rPr lang="ko-KR" altLang="en-US"/>
              <a:t>데이터를 보내는 장치</a:t>
            </a:r>
            <a:r>
              <a:rPr lang="en-US" altLang="ko-KR"/>
              <a:t>(</a:t>
            </a:r>
            <a:r>
              <a:rPr lang="ko-KR" altLang="en-US"/>
              <a:t>센서</a:t>
            </a:r>
            <a:r>
              <a:rPr lang="en-US" altLang="ko-KR"/>
              <a:t>)</a:t>
            </a:r>
            <a:r>
              <a:rPr lang="ko-KR" altLang="en-US"/>
              <a:t>에 상태정보나 전송주기 등 변경을 요청하는 </a:t>
            </a:r>
            <a:r>
              <a:rPr lang="en-US" altLang="ko-KR"/>
              <a:t>JobMessage</a:t>
            </a:r>
          </a:p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D6CFB87-1C6D-8F6C-7685-38533D82E6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192145"/>
              </p:ext>
            </p:extLst>
          </p:nvPr>
        </p:nvGraphicFramePr>
        <p:xfrm>
          <a:off x="838200" y="1825625"/>
          <a:ext cx="10515600" cy="238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58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CE2F0-3F4E-6ED0-6352-3376645E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DataMessages</a:t>
            </a:r>
            <a:r>
              <a:rPr lang="ko-KR" altLang="en-US" b="1"/>
              <a:t>의 </a:t>
            </a:r>
            <a:r>
              <a:rPr lang="en-US" altLang="ko-KR" b="1"/>
              <a:t>Envelope</a:t>
            </a:r>
            <a:r>
              <a:rPr lang="ko-KR" altLang="en-US" b="1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AEBCB-E85F-46F2-CA24-08DB0B55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version</a:t>
            </a:r>
          </a:p>
          <a:p>
            <a:pPr lvl="1"/>
            <a:r>
              <a:rPr lang="ko-KR" altLang="en-US"/>
              <a:t>사용한 </a:t>
            </a:r>
            <a:r>
              <a:rPr lang="en-US" altLang="ko-KR"/>
              <a:t>sensoris </a:t>
            </a:r>
            <a:r>
              <a:rPr lang="ko-KR" altLang="en-US"/>
              <a:t>버전</a:t>
            </a:r>
            <a:r>
              <a:rPr lang="en-US" altLang="ko-KR"/>
              <a:t>(Format version)</a:t>
            </a:r>
          </a:p>
          <a:p>
            <a:r>
              <a:rPr lang="en-US" altLang="ko-KR"/>
              <a:t>Submitter</a:t>
            </a:r>
          </a:p>
          <a:p>
            <a:pPr lvl="1"/>
            <a:r>
              <a:rPr lang="ko-KR" altLang="en-US"/>
              <a:t>데이터 제공자 정보</a:t>
            </a:r>
            <a:endParaRPr lang="en-US" altLang="ko-KR"/>
          </a:p>
          <a:p>
            <a:pPr lvl="1"/>
            <a:r>
              <a:rPr lang="en-US" altLang="ko-KR"/>
              <a:t>Type</a:t>
            </a:r>
            <a:r>
              <a:rPr lang="ko-KR" altLang="en-US"/>
              <a:t>에 제공하는 서비스를 문자열 입력하는데 </a:t>
            </a:r>
            <a:r>
              <a:rPr lang="en-US" altLang="ko-KR"/>
              <a:t>Sensoris</a:t>
            </a:r>
            <a:r>
              <a:rPr lang="ko-KR" altLang="en-US"/>
              <a:t>의 필드 중에 있는 값이 아니라 임의의 문자열로 보여짐</a:t>
            </a:r>
            <a:endParaRPr lang="en-US" altLang="ko-KR"/>
          </a:p>
          <a:p>
            <a:pPr lvl="2"/>
            <a:r>
              <a:rPr lang="ko-KR" altLang="en-US"/>
              <a:t>표준 상에는 유의미한 값을 사용자가 직접 입력해야 하기 때문에 실제 사용할 때는 업체 간 정의가 필요할 수 있음</a:t>
            </a:r>
            <a:endParaRPr lang="en-US" altLang="ko-KR"/>
          </a:p>
          <a:p>
            <a:r>
              <a:rPr lang="en-US" altLang="ko-KR"/>
              <a:t>extension_type_url_and_version</a:t>
            </a:r>
          </a:p>
          <a:p>
            <a:pPr lvl="1"/>
            <a:r>
              <a:rPr lang="ko-KR" altLang="en-US"/>
              <a:t>확장필드를 사용한 경우 사용자가 직접 버전을 정의하고 그 버전을 받을 수 있는</a:t>
            </a:r>
            <a:r>
              <a:rPr lang="en-US" altLang="ko-KR"/>
              <a:t>(</a:t>
            </a:r>
            <a:r>
              <a:rPr lang="ko-KR" altLang="en-US"/>
              <a:t>또는 확장된 </a:t>
            </a:r>
            <a:r>
              <a:rPr lang="en-US" altLang="ko-KR"/>
              <a:t>proto</a:t>
            </a:r>
            <a:r>
              <a:rPr lang="ko-KR" altLang="en-US"/>
              <a:t> 파일의 위치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URL</a:t>
            </a:r>
            <a:r>
              <a:rPr lang="ko-KR" altLang="en-US"/>
              <a:t>을 제공할 수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288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240F9-CB63-61A1-C4F9-A3C7A8AF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DataMessage</a:t>
            </a:r>
            <a:r>
              <a:rPr lang="ko-KR" altLang="en-US" b="1"/>
              <a:t>의 </a:t>
            </a:r>
            <a:r>
              <a:rPr lang="en-US" altLang="ko-KR" b="1"/>
              <a:t>Envelope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DE569-5FC6-0C1B-4DAB-A0E2F8D1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모든 필드가 명시적으로 필수는 아니지만 센서 데이터를 전송할 때 필수적인 필드는 아래와 같음</a:t>
            </a:r>
            <a:endParaRPr lang="en-US" altLang="ko-KR"/>
          </a:p>
          <a:p>
            <a:pPr lvl="1"/>
            <a:r>
              <a:rPr lang="en-US" altLang="ko-KR"/>
              <a:t>ids</a:t>
            </a:r>
          </a:p>
          <a:p>
            <a:pPr lvl="2"/>
            <a:r>
              <a:rPr lang="ko-KR" altLang="en-US"/>
              <a:t>메시지 식별자 모음</a:t>
            </a:r>
            <a:r>
              <a:rPr lang="en-US" altLang="ko-KR"/>
              <a:t>. </a:t>
            </a:r>
            <a:r>
              <a:rPr lang="ko-KR" altLang="en-US"/>
              <a:t>특히 </a:t>
            </a:r>
            <a:r>
              <a:rPr lang="en-US" altLang="ko-KR"/>
              <a:t>session_id</a:t>
            </a:r>
            <a:r>
              <a:rPr lang="ko-KR" altLang="en-US"/>
              <a:t>와 </a:t>
            </a:r>
            <a:r>
              <a:rPr lang="en-US" altLang="ko-KR"/>
              <a:t>message_id</a:t>
            </a:r>
            <a:r>
              <a:rPr lang="ko-KR" altLang="en-US"/>
              <a:t>는 메시지 추적 및 세션 관리에 필수</a:t>
            </a:r>
            <a:endParaRPr lang="en-US" altLang="ko-KR"/>
          </a:p>
          <a:p>
            <a:pPr lvl="1"/>
            <a:r>
              <a:rPr lang="en-US" altLang="ko-KR"/>
              <a:t>job_ids</a:t>
            </a:r>
          </a:p>
          <a:p>
            <a:pPr lvl="2"/>
            <a:r>
              <a:rPr lang="ko-KR" altLang="en-US"/>
              <a:t>이 메시지를 요청한 </a:t>
            </a:r>
            <a:r>
              <a:rPr lang="en-US" altLang="ko-KR"/>
              <a:t>Job</a:t>
            </a:r>
            <a:r>
              <a:rPr lang="ko-KR" altLang="en-US"/>
              <a:t>의 </a:t>
            </a:r>
            <a:r>
              <a:rPr lang="en-US" altLang="ko-KR"/>
              <a:t>ID </a:t>
            </a:r>
            <a:r>
              <a:rPr lang="ko-KR" altLang="en-US"/>
              <a:t>리스트</a:t>
            </a:r>
            <a:r>
              <a:rPr lang="en-US" altLang="ko-KR"/>
              <a:t>. Job </a:t>
            </a:r>
            <a:r>
              <a:rPr lang="ko-KR" altLang="en-US"/>
              <a:t>기반 전송 체계에서는 필수</a:t>
            </a:r>
            <a:endParaRPr lang="en-US" altLang="ko-KR"/>
          </a:p>
          <a:p>
            <a:pPr lvl="1"/>
            <a:r>
              <a:rPr lang="en-US" altLang="ko-KR"/>
              <a:t>vehicle_id</a:t>
            </a:r>
          </a:p>
          <a:p>
            <a:pPr lvl="2"/>
            <a:r>
              <a:rPr lang="ko-KR" altLang="en-US"/>
              <a:t>차량 식별자 </a:t>
            </a:r>
            <a:r>
              <a:rPr lang="en-US" altLang="ko-KR"/>
              <a:t>(</a:t>
            </a:r>
            <a:r>
              <a:rPr lang="ko-KR" altLang="en-US"/>
              <a:t>보통 </a:t>
            </a:r>
            <a:r>
              <a:rPr lang="en-US" altLang="ko-KR"/>
              <a:t>ids.vehicle_id </a:t>
            </a:r>
            <a:r>
              <a:rPr lang="ko-KR" altLang="en-US"/>
              <a:t>안에 있음</a:t>
            </a:r>
            <a:r>
              <a:rPr lang="en-US" altLang="ko-KR"/>
              <a:t>). </a:t>
            </a:r>
            <a:r>
              <a:rPr lang="ko-KR" altLang="en-US"/>
              <a:t>어떤 차량에서 온 데이터인지 추적할 때 필요</a:t>
            </a:r>
            <a:endParaRPr lang="en-US" altLang="ko-KR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1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36B7A-6C21-E3AA-4854-C5D15967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DataMessage</a:t>
            </a:r>
            <a:r>
              <a:rPr lang="ko-KR" altLang="en-US" b="1"/>
              <a:t>의 </a:t>
            </a:r>
            <a:r>
              <a:rPr lang="en-US" altLang="ko-KR" b="1"/>
              <a:t>Envelope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E7A3F-F2E9-FF79-A083-1B1C42ED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선택적 필드</a:t>
            </a:r>
            <a:endParaRPr lang="en-US" altLang="ko-KR"/>
          </a:p>
          <a:p>
            <a:pPr lvl="1"/>
            <a:r>
              <a:rPr lang="en-US" altLang="ko-KR"/>
              <a:t>vehicle_dimensions</a:t>
            </a:r>
          </a:p>
          <a:p>
            <a:pPr lvl="2"/>
            <a:r>
              <a:rPr lang="ko-KR" altLang="en-US"/>
              <a:t>차량의 앞</a:t>
            </a:r>
            <a:r>
              <a:rPr lang="en-US" altLang="ko-KR"/>
              <a:t>/</a:t>
            </a:r>
            <a:r>
              <a:rPr lang="ko-KR" altLang="en-US"/>
              <a:t>뒤</a:t>
            </a:r>
            <a:r>
              <a:rPr lang="en-US" altLang="ko-KR"/>
              <a:t>/</a:t>
            </a:r>
            <a:r>
              <a:rPr lang="ko-KR" altLang="en-US"/>
              <a:t>좌</a:t>
            </a:r>
            <a:r>
              <a:rPr lang="en-US" altLang="ko-KR"/>
              <a:t>/</a:t>
            </a:r>
            <a:r>
              <a:rPr lang="ko-KR" altLang="en-US"/>
              <a:t>우</a:t>
            </a:r>
            <a:r>
              <a:rPr lang="en-US" altLang="ko-KR"/>
              <a:t>/</a:t>
            </a:r>
            <a:r>
              <a:rPr lang="ko-KR" altLang="en-US"/>
              <a:t>위</a:t>
            </a:r>
            <a:r>
              <a:rPr lang="en-US" altLang="ko-KR"/>
              <a:t>/</a:t>
            </a:r>
            <a:r>
              <a:rPr lang="ko-KR" altLang="en-US"/>
              <a:t>아래 방향 길이 정보</a:t>
            </a:r>
            <a:r>
              <a:rPr lang="en-US" altLang="ko-KR"/>
              <a:t>. </a:t>
            </a:r>
            <a:r>
              <a:rPr lang="ko-KR" altLang="en-US"/>
              <a:t>차체 기반 위치 정렬 시 사용</a:t>
            </a:r>
            <a:endParaRPr lang="en-US" altLang="ko-KR"/>
          </a:p>
          <a:p>
            <a:pPr lvl="1"/>
            <a:r>
              <a:rPr lang="en-US" altLang="ko-KR"/>
              <a:t>map_identification</a:t>
            </a:r>
          </a:p>
          <a:p>
            <a:pPr lvl="2"/>
            <a:r>
              <a:rPr lang="ko-KR" altLang="en-US"/>
              <a:t>차량이 참조하는 맵 정보 </a:t>
            </a:r>
            <a:r>
              <a:rPr lang="en-US" altLang="ko-KR"/>
              <a:t>(</a:t>
            </a:r>
            <a:r>
              <a:rPr lang="ko-KR" altLang="en-US"/>
              <a:t>버전</a:t>
            </a:r>
            <a:r>
              <a:rPr lang="en-US" altLang="ko-KR"/>
              <a:t>, </a:t>
            </a:r>
            <a:r>
              <a:rPr lang="ko-KR" altLang="en-US"/>
              <a:t>포맷 등</a:t>
            </a:r>
            <a:r>
              <a:rPr lang="en-US" altLang="ko-KR"/>
              <a:t>). </a:t>
            </a:r>
            <a:r>
              <a:rPr lang="ko-KR" altLang="en-US"/>
              <a:t>맵 관련 </a:t>
            </a:r>
            <a:r>
              <a:rPr lang="en-US" altLang="ko-KR"/>
              <a:t>event_relation</a:t>
            </a:r>
            <a:r>
              <a:rPr lang="ko-KR" altLang="en-US"/>
              <a:t>과 함께 쓰이면 유용</a:t>
            </a:r>
            <a:endParaRPr lang="en-US" altLang="ko-KR"/>
          </a:p>
          <a:p>
            <a:pPr lvl="1"/>
            <a:r>
              <a:rPr lang="en-US" altLang="ko-KR"/>
              <a:t>field_resolution_override</a:t>
            </a:r>
          </a:p>
          <a:p>
            <a:pPr lvl="2"/>
            <a:r>
              <a:rPr lang="ko-KR" altLang="en-US"/>
              <a:t>특정 필드들의 해상도 스케일링 정보</a:t>
            </a:r>
            <a:r>
              <a:rPr lang="en-US" altLang="ko-KR"/>
              <a:t>. </a:t>
            </a:r>
            <a:r>
              <a:rPr lang="ko-KR" altLang="en-US"/>
              <a:t>데이터 압축</a:t>
            </a:r>
            <a:r>
              <a:rPr lang="en-US" altLang="ko-KR"/>
              <a:t>/</a:t>
            </a:r>
            <a:r>
              <a:rPr lang="ko-KR" altLang="en-US"/>
              <a:t>해석 시 유용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504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8684-4330-9F00-D8EC-5ABB181A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DataMessage</a:t>
            </a:r>
            <a:r>
              <a:rPr lang="ko-KR" altLang="en-US" b="1"/>
              <a:t>의 </a:t>
            </a:r>
            <a:r>
              <a:rPr lang="en-US" altLang="ko-KR" b="1"/>
              <a:t>EventGroup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DD843-4A70-2FCE-87A3-3094F436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실제 센서 데이터가 담기는 필드로 </a:t>
            </a:r>
            <a:r>
              <a:rPr lang="en-US" altLang="ko-KR"/>
              <a:t>Sensoris</a:t>
            </a:r>
            <a:r>
              <a:rPr lang="ko-KR" altLang="en-US"/>
              <a:t>의 </a:t>
            </a:r>
            <a:r>
              <a:rPr lang="en-US" altLang="ko-KR"/>
              <a:t>category</a:t>
            </a:r>
            <a:r>
              <a:rPr lang="ko-KR" altLang="en-US"/>
              <a:t> 필드에 있는 내용들을 입력</a:t>
            </a:r>
            <a:endParaRPr lang="en-US" altLang="ko-KR"/>
          </a:p>
          <a:p>
            <a:r>
              <a:rPr lang="en-US" altLang="ko-KR"/>
              <a:t>EventGroup</a:t>
            </a:r>
            <a:r>
              <a:rPr lang="ko-KR" altLang="en-US"/>
              <a:t>은 배열 필드이기 때문에 여러 개의 센서 정보를 하나의 </a:t>
            </a:r>
            <a:r>
              <a:rPr lang="en-US" altLang="ko-KR"/>
              <a:t>DataMessage</a:t>
            </a:r>
            <a:r>
              <a:rPr lang="ko-KR" altLang="en-US"/>
              <a:t>에 담을 수 있음</a:t>
            </a:r>
            <a:endParaRPr lang="en-US" altLang="ko-KR"/>
          </a:p>
          <a:p>
            <a:pPr lvl="1"/>
            <a:r>
              <a:rPr lang="en-US" altLang="ko-KR"/>
              <a:t>DataMessages</a:t>
            </a:r>
            <a:r>
              <a:rPr lang="ko-KR" altLang="en-US"/>
              <a:t>는 센서 정보를 제공하는 주체를 정의하고 그 안에 </a:t>
            </a:r>
            <a:r>
              <a:rPr lang="en-US" altLang="ko-KR"/>
              <a:t>DataMessage</a:t>
            </a:r>
            <a:r>
              <a:rPr lang="ko-KR" altLang="en-US"/>
              <a:t>를 배열로 담을 수 있음</a:t>
            </a:r>
            <a:endParaRPr lang="en-US" altLang="ko-KR"/>
          </a:p>
          <a:p>
            <a:pPr lvl="1"/>
            <a:r>
              <a:rPr lang="ko-KR" altLang="en-US"/>
              <a:t>중계 서버가 여러 주체의 </a:t>
            </a:r>
            <a:r>
              <a:rPr lang="en-US" altLang="ko-KR"/>
              <a:t>DataMessage</a:t>
            </a:r>
            <a:r>
              <a:rPr lang="ko-KR" altLang="en-US"/>
              <a:t>를 </a:t>
            </a:r>
            <a:r>
              <a:rPr lang="en-US" altLang="ko-KR"/>
              <a:t>DataMessages</a:t>
            </a:r>
            <a:r>
              <a:rPr lang="ko-KR" altLang="en-US"/>
              <a:t>를 통해 중계 할 수 있음</a:t>
            </a:r>
            <a:endParaRPr lang="en-US" altLang="ko-KR"/>
          </a:p>
          <a:p>
            <a:pPr lvl="2"/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각각의 </a:t>
            </a:r>
            <a:r>
              <a:rPr lang="en-US" altLang="ko-KR"/>
              <a:t>DataMessage</a:t>
            </a:r>
            <a:r>
              <a:rPr lang="ko-KR" altLang="en-US"/>
              <a:t>와 송신 주체를 연결하기 위해서는 확장 필드를 사용하거나</a:t>
            </a:r>
            <a:endParaRPr lang="en-US" altLang="ko-KR"/>
          </a:p>
          <a:p>
            <a:pPr lvl="2"/>
            <a:r>
              <a:rPr lang="ko-KR" altLang="en-US"/>
              <a:t> </a:t>
            </a:r>
            <a:r>
              <a:rPr lang="en-US" altLang="ko-KR"/>
              <a:t>DataMessage</a:t>
            </a:r>
            <a:r>
              <a:rPr lang="ko-KR" altLang="en-US"/>
              <a:t> 하위의 필드만으로 구분할 수는 있음 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101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F5E53-5190-2B81-5030-AD3213C2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DataMessage</a:t>
            </a:r>
            <a:r>
              <a:rPr lang="ko-KR" altLang="en-US" b="1"/>
              <a:t>의 </a:t>
            </a:r>
            <a:r>
              <a:rPr lang="en-US" altLang="ko-KR" b="1"/>
              <a:t>EventRelation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7FD2A-E955-2B36-6DC0-8CC55E06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센서들의 서로 간 상관 관계를 나타냄</a:t>
            </a:r>
            <a:endParaRPr lang="en-US" altLang="ko-KR"/>
          </a:p>
          <a:p>
            <a:r>
              <a:rPr lang="en-US" altLang="ko-KR"/>
              <a:t>DataMessage.EventEnvelop.id</a:t>
            </a:r>
            <a:r>
              <a:rPr lang="ko-KR" altLang="en-US"/>
              <a:t>를 이용해 센서를 구분</a:t>
            </a:r>
            <a:endParaRPr lang="en-US" altLang="ko-KR"/>
          </a:p>
          <a:p>
            <a:r>
              <a:rPr lang="en-US" altLang="ko-KR"/>
              <a:t>from_id</a:t>
            </a:r>
            <a:r>
              <a:rPr lang="ko-KR" altLang="en-US"/>
              <a:t>와 </a:t>
            </a:r>
            <a:r>
              <a:rPr lang="en-US" altLang="ko-KR"/>
              <a:t>to_id</a:t>
            </a:r>
            <a:r>
              <a:rPr lang="ko-KR" altLang="en-US"/>
              <a:t>로 두 장치의 관계를 </a:t>
            </a:r>
            <a:r>
              <a:rPr lang="en-US" altLang="ko-KR"/>
              <a:t>type</a:t>
            </a:r>
            <a:r>
              <a:rPr lang="ko-KR" altLang="en-US"/>
              <a:t>로 구분</a:t>
            </a:r>
            <a:endParaRPr lang="en-US" altLang="ko-KR"/>
          </a:p>
          <a:p>
            <a:pPr lvl="1"/>
            <a:r>
              <a:rPr lang="en-US" altLang="ko-KR"/>
              <a:t>from_id</a:t>
            </a:r>
            <a:r>
              <a:rPr lang="ko-KR" altLang="en-US"/>
              <a:t> 장치에 의한 </a:t>
            </a:r>
            <a:r>
              <a:rPr lang="en-US" altLang="ko-KR"/>
              <a:t>to_id</a:t>
            </a:r>
            <a:r>
              <a:rPr lang="ko-KR" altLang="en-US"/>
              <a:t>가 받은 영향 등을 표현</a:t>
            </a:r>
            <a:endParaRPr lang="en-US" altLang="ko-KR"/>
          </a:p>
          <a:p>
            <a:pPr lvl="1"/>
            <a:r>
              <a:rPr lang="ko-KR" altLang="en-US"/>
              <a:t>예시</a:t>
            </a:r>
            <a:r>
              <a:rPr lang="en-US" altLang="ko-KR"/>
              <a:t> type=</a:t>
            </a:r>
            <a:r>
              <a:rPr lang="en-US" altLang="ko-KR" b="1"/>
              <a:t>TRIGGERED_BY</a:t>
            </a:r>
            <a:endParaRPr lang="en-US" altLang="ko-KR"/>
          </a:p>
          <a:p>
            <a:pPr lvl="2"/>
            <a:r>
              <a:rPr lang="en-US" altLang="ko-KR"/>
              <a:t>from_id </a:t>
            </a:r>
            <a:r>
              <a:rPr lang="ko-KR" altLang="en-US"/>
              <a:t>장치의 이벤트 정보가 </a:t>
            </a:r>
            <a:r>
              <a:rPr lang="en-US" altLang="ko-KR"/>
              <a:t>to_id</a:t>
            </a:r>
            <a:r>
              <a:rPr lang="ko-KR" altLang="en-US"/>
              <a:t> 장치의 이벤트 정보를 유발함</a:t>
            </a:r>
          </a:p>
        </p:txBody>
      </p:sp>
    </p:spTree>
    <p:extLst>
      <p:ext uri="{BB962C8B-B14F-4D97-AF65-F5344CB8AC3E}">
        <p14:creationId xmlns:p14="http://schemas.microsoft.com/office/powerpoint/2010/main" val="316154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7EC9-2E7D-D611-0749-9B593D56D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9127D-25DF-9792-67CD-5E4D1A54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DataMessage</a:t>
            </a:r>
            <a:r>
              <a:rPr lang="ko-KR" altLang="en-US" b="1"/>
              <a:t>의 </a:t>
            </a:r>
            <a:r>
              <a:rPr lang="en-US" altLang="ko-KR" b="1"/>
              <a:t>EventSource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FA382-15DC-67C6-B33E-EF6DAFA9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DataMessage</a:t>
            </a:r>
            <a:r>
              <a:rPr lang="ko-KR" altLang="en-US"/>
              <a:t>의 정보를 제공한 센서</a:t>
            </a:r>
            <a:r>
              <a:rPr lang="en-US" altLang="ko-KR"/>
              <a:t> </a:t>
            </a:r>
            <a:r>
              <a:rPr lang="ko-KR" altLang="en-US"/>
              <a:t>정보와 그 장치가 제공한 </a:t>
            </a:r>
            <a:r>
              <a:rPr lang="en-US" altLang="ko-KR"/>
              <a:t>DataMessage</a:t>
            </a:r>
            <a:r>
              <a:rPr lang="ko-KR" altLang="en-US"/>
              <a:t>의 정보 필드를 입력</a:t>
            </a:r>
            <a:endParaRPr lang="en-US" altLang="ko-KR"/>
          </a:p>
          <a:p>
            <a:pPr lvl="1"/>
            <a:r>
              <a:rPr lang="ko-KR" altLang="en-US"/>
              <a:t>장치 정보에</a:t>
            </a:r>
            <a:endParaRPr lang="en-US" altLang="ko-KR"/>
          </a:p>
          <a:p>
            <a:pPr lvl="2"/>
            <a:r>
              <a:rPr lang="ko-KR" altLang="en-US"/>
              <a:t>설치위치</a:t>
            </a:r>
            <a:r>
              <a:rPr lang="en-US" altLang="ko-KR"/>
              <a:t>, </a:t>
            </a:r>
            <a:r>
              <a:rPr lang="ko-KR" altLang="en-US"/>
              <a:t>사용하는 네비게이션 시스템 정보 등이 포함</a:t>
            </a:r>
            <a:r>
              <a:rPr lang="en-US" altLang="ko-KR"/>
              <a:t>(sensor)</a:t>
            </a:r>
          </a:p>
          <a:p>
            <a:pPr lvl="2"/>
            <a:r>
              <a:rPr lang="ko-KR" altLang="en-US"/>
              <a:t>센서의 명칭을 세부적으로 쓸 수 있음</a:t>
            </a:r>
            <a:r>
              <a:rPr lang="en-US" altLang="ko-KR"/>
              <a:t>(entity)</a:t>
            </a:r>
          </a:p>
          <a:p>
            <a:pPr lvl="3"/>
            <a:r>
              <a:rPr lang="ko-KR" altLang="en-US"/>
              <a:t>표준 내 제한이 없기 때문에 사용자간 협의가 필요할 수 있음</a:t>
            </a:r>
            <a:endParaRPr lang="en-US" altLang="ko-KR"/>
          </a:p>
          <a:p>
            <a:pPr lvl="2"/>
            <a:r>
              <a:rPr lang="ko-KR" altLang="en-US"/>
              <a:t>복합 동작하는 센서의 정보 포함함</a:t>
            </a:r>
            <a:r>
              <a:rPr lang="en-US" altLang="ko-KR"/>
              <a:t>(sensor_fusion)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3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472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Sensoris 사용법(기초)</vt:lpstr>
      <vt:lpstr>Sensoris 메시지 기본 구조</vt:lpstr>
      <vt:lpstr>DataMessages의 Envelope </vt:lpstr>
      <vt:lpstr>DataMessage의 Envelope</vt:lpstr>
      <vt:lpstr>DataMessage의 Envelope</vt:lpstr>
      <vt:lpstr>DataMessage의 EventGroup</vt:lpstr>
      <vt:lpstr>DataMessage의 EventRelation</vt:lpstr>
      <vt:lpstr>DataMessage의 EventSource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성동규</dc:creator>
  <cp:lastModifiedBy>성동규</cp:lastModifiedBy>
  <cp:revision>3</cp:revision>
  <dcterms:created xsi:type="dcterms:W3CDTF">2025-06-30T03:27:41Z</dcterms:created>
  <dcterms:modified xsi:type="dcterms:W3CDTF">2025-06-30T06:51:33Z</dcterms:modified>
</cp:coreProperties>
</file>