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8" r:id="rId4"/>
    <p:sldId id="263" r:id="rId5"/>
    <p:sldId id="260" r:id="rId6"/>
    <p:sldId id="264" r:id="rId7"/>
    <p:sldId id="265" r:id="rId8"/>
    <p:sldId id="269" r:id="rId9"/>
    <p:sldId id="272" r:id="rId10"/>
    <p:sldId id="273" r:id="rId11"/>
    <p:sldId id="266" r:id="rId12"/>
    <p:sldId id="268" r:id="rId13"/>
    <p:sldId id="270" r:id="rId14"/>
    <p:sldId id="275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8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D207B-9CDC-475D-A9FC-BFE76CE9765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38E1C6D1-B7AA-484A-8420-2D5FD40CBBD7}" type="asst">
      <dgm:prSet phldrT="[텍스트]" custT="1"/>
      <dgm:spPr/>
      <dgm:t>
        <a:bodyPr/>
        <a:lstStyle/>
        <a:p>
          <a:pPr latinLnBrk="1">
            <a:buNone/>
          </a:pPr>
          <a:r>
            <a:rPr lang="en-US" sz="900" b="0" i="0"/>
            <a:t>data_message_.event_group.</a:t>
          </a:r>
          <a:r>
            <a:rPr lang="en-US" sz="900" b="1" i="0" u="none"/>
            <a:t>origin</a:t>
          </a:r>
          <a:endParaRPr lang="en-US" sz="900" b="0" i="0"/>
        </a:p>
      </dgm:t>
    </dgm:pt>
    <dgm:pt modelId="{9DE3E8EB-15E5-40F6-AF44-61A1D086D5E7}" type="parTrans" cxnId="{A61EDC89-ACC8-4610-89B2-24075D346FE2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66006B77-CB79-4E69-9604-DFC3D5D1B42D}" type="sibTrans" cxnId="{A61EDC89-ACC8-4610-89B2-24075D346FE2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29093675-B086-402A-B42F-C91295773492}" type="asst">
      <dgm:prSet phldrT="[텍스트]" custT="1"/>
      <dgm:spPr/>
      <dgm:t>
        <a:bodyPr/>
        <a:lstStyle/>
        <a:p>
          <a:pPr latinLnBrk="1">
            <a:buNone/>
          </a:pPr>
          <a:r>
            <a:rPr lang="en-US" sz="1000" b="0" i="0" u="none"/>
            <a:t>position_and_accuracy</a:t>
          </a:r>
          <a:endParaRPr lang="en-US" sz="1000" b="0" i="0"/>
        </a:p>
      </dgm:t>
    </dgm:pt>
    <dgm:pt modelId="{C1D6A680-BB1F-4F96-99B0-39E60DAABCCD}" type="parTrans" cxnId="{CD471C43-AF0E-4D30-AA9D-301D829383B3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31CDA01A-DBB6-429B-8F93-A73B24E23239}" type="sibTrans" cxnId="{CD471C43-AF0E-4D30-AA9D-301D829383B3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E3D36005-E31B-4936-9773-B07E0D20B728}" type="asst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>
            <a:buNone/>
          </a:pPr>
          <a:r>
            <a:rPr lang="en-US" sz="1000" b="0" i="0" u="none"/>
            <a:t>geographic_wgs84</a:t>
          </a:r>
          <a:endParaRPr lang="en-US" sz="1000" b="0" i="0"/>
        </a:p>
      </dgm:t>
    </dgm:pt>
    <dgm:pt modelId="{FAC7BFB8-F78E-4165-8EC2-715AAD4A4E01}" type="parTrans" cxnId="{63ADE0D9-7A5B-452B-843C-5FF5E0337629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A628BF59-2DD9-4EA8-90D1-AA289B5A9CAE}" type="sibTrans" cxnId="{63ADE0D9-7A5B-452B-843C-5FF5E0337629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05F297DC-158C-4E6A-8295-A02434A4BE9E}" type="asst">
      <dgm:prSet phldrT="[텍스트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 latinLnBrk="1">
            <a:buNone/>
          </a:pPr>
          <a:r>
            <a:rPr lang="en-US" sz="1000" b="0" i="0" u="none"/>
            <a:t>metric_vehicle</a:t>
          </a:r>
          <a:endParaRPr lang="en-US" sz="1000" b="0" i="0"/>
        </a:p>
      </dgm:t>
    </dgm:pt>
    <dgm:pt modelId="{C71EF0A7-7E39-44D4-8FAF-884139922950}" type="parTrans" cxnId="{0D806428-DD8C-4F2B-91CA-18030BAE52B3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1822193C-178D-4BD6-AA45-153EB4C0B310}" type="sibTrans" cxnId="{0D806428-DD8C-4F2B-91CA-18030BAE52B3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7346F273-90F4-4400-B1CA-631AC2E8B11C}" type="asst">
      <dgm:prSet phldrT="[텍스트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 latinLnBrk="1">
            <a:buNone/>
          </a:pPr>
          <a:r>
            <a:rPr lang="en-US" sz="1000" b="0" i="0"/>
            <a:t>metric_event_group</a:t>
          </a:r>
        </a:p>
      </dgm:t>
    </dgm:pt>
    <dgm:pt modelId="{FE869AB8-0C7A-4D31-93FA-6B28C7DD2441}" type="parTrans" cxnId="{872D68FF-3AE7-4455-BB3D-D77965873FBA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588A7EB7-580C-48C5-A9FC-3E3B38D352F7}" type="sibTrans" cxnId="{872D68FF-3AE7-4455-BB3D-D77965873FBA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4DD3E318-FC95-4216-9DE4-3B5DE1AF0D80}" type="asst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>
            <a:buNone/>
          </a:pPr>
          <a:r>
            <a:rPr lang="en-US" sz="1000" b="0" i="0"/>
            <a:t>metric_ecef</a:t>
          </a:r>
        </a:p>
      </dgm:t>
    </dgm:pt>
    <dgm:pt modelId="{8E71DAC0-9AE6-47C3-A143-89A94F0C9386}" type="parTrans" cxnId="{E0F8549C-C3CE-4D32-8FAD-DD73EC2E119E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84470301-A021-4147-9BDF-4B5787A5366E}" type="sibTrans" cxnId="{E0F8549C-C3CE-4D32-8FAD-DD73EC2E119E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24EBF3DE-67B7-4E5E-A2A4-68B130F0326B}" type="pres">
      <dgm:prSet presAssocID="{5F4D207B-9CDC-475D-A9FC-BFE76CE9765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1A773F2-CACB-4519-B5B1-1A95BF33608C}" type="pres">
      <dgm:prSet presAssocID="{38E1C6D1-B7AA-484A-8420-2D5FD40CBBD7}" presName="root1" presStyleCnt="0"/>
      <dgm:spPr/>
    </dgm:pt>
    <dgm:pt modelId="{F0F36F9B-64A0-402F-81AB-0A2CBC77C6B5}" type="pres">
      <dgm:prSet presAssocID="{38E1C6D1-B7AA-484A-8420-2D5FD40CBBD7}" presName="LevelOneTextNode" presStyleLbl="node0" presStyleIdx="0" presStyleCnt="1">
        <dgm:presLayoutVars>
          <dgm:chPref val="3"/>
        </dgm:presLayoutVars>
      </dgm:prSet>
      <dgm:spPr/>
    </dgm:pt>
    <dgm:pt modelId="{A32251D4-6143-4C25-BAD5-B2B4A2731D20}" type="pres">
      <dgm:prSet presAssocID="{38E1C6D1-B7AA-484A-8420-2D5FD40CBBD7}" presName="level2hierChild" presStyleCnt="0"/>
      <dgm:spPr/>
    </dgm:pt>
    <dgm:pt modelId="{E15AE9FC-19D2-407D-8E0B-BAAD92B8ABA1}" type="pres">
      <dgm:prSet presAssocID="{C1D6A680-BB1F-4F96-99B0-39E60DAABCCD}" presName="conn2-1" presStyleLbl="parChTrans1D2" presStyleIdx="0" presStyleCnt="1"/>
      <dgm:spPr/>
    </dgm:pt>
    <dgm:pt modelId="{F65176F1-CFD2-44F7-BEED-96FEBC7A4007}" type="pres">
      <dgm:prSet presAssocID="{C1D6A680-BB1F-4F96-99B0-39E60DAABCCD}" presName="connTx" presStyleLbl="parChTrans1D2" presStyleIdx="0" presStyleCnt="1"/>
      <dgm:spPr/>
    </dgm:pt>
    <dgm:pt modelId="{AB651FF3-F0ED-422D-BA5D-92C54CAE7D13}" type="pres">
      <dgm:prSet presAssocID="{29093675-B086-402A-B42F-C91295773492}" presName="root2" presStyleCnt="0"/>
      <dgm:spPr/>
    </dgm:pt>
    <dgm:pt modelId="{E2001258-A293-4509-BA40-E8EEE2378600}" type="pres">
      <dgm:prSet presAssocID="{29093675-B086-402A-B42F-C91295773492}" presName="LevelTwoTextNode" presStyleLbl="asst0" presStyleIdx="0" presStyleCnt="5">
        <dgm:presLayoutVars>
          <dgm:chPref val="3"/>
        </dgm:presLayoutVars>
      </dgm:prSet>
      <dgm:spPr/>
    </dgm:pt>
    <dgm:pt modelId="{5D4ABF38-0930-4BCF-9302-7B959642E5EE}" type="pres">
      <dgm:prSet presAssocID="{29093675-B086-402A-B42F-C91295773492}" presName="level3hierChild" presStyleCnt="0"/>
      <dgm:spPr/>
    </dgm:pt>
    <dgm:pt modelId="{A20B0E83-C20A-4611-8DDC-6D1F57A1D89B}" type="pres">
      <dgm:prSet presAssocID="{FAC7BFB8-F78E-4165-8EC2-715AAD4A4E01}" presName="conn2-1" presStyleLbl="parChTrans1D3" presStyleIdx="0" presStyleCnt="4"/>
      <dgm:spPr/>
    </dgm:pt>
    <dgm:pt modelId="{2978E237-9A0D-4FED-B22D-F6C6427A61E0}" type="pres">
      <dgm:prSet presAssocID="{FAC7BFB8-F78E-4165-8EC2-715AAD4A4E01}" presName="connTx" presStyleLbl="parChTrans1D3" presStyleIdx="0" presStyleCnt="4"/>
      <dgm:spPr/>
    </dgm:pt>
    <dgm:pt modelId="{C5461D08-BB04-4D47-9606-87A6D3606475}" type="pres">
      <dgm:prSet presAssocID="{E3D36005-E31B-4936-9773-B07E0D20B728}" presName="root2" presStyleCnt="0"/>
      <dgm:spPr/>
    </dgm:pt>
    <dgm:pt modelId="{2451BA4C-77EB-43F8-923C-8A326790A5E9}" type="pres">
      <dgm:prSet presAssocID="{E3D36005-E31B-4936-9773-B07E0D20B728}" presName="LevelTwoTextNode" presStyleLbl="asst0" presStyleIdx="1" presStyleCnt="5">
        <dgm:presLayoutVars>
          <dgm:chPref val="3"/>
        </dgm:presLayoutVars>
      </dgm:prSet>
      <dgm:spPr/>
    </dgm:pt>
    <dgm:pt modelId="{38F5D4C5-5EAE-4D5C-853B-D85650F70F15}" type="pres">
      <dgm:prSet presAssocID="{E3D36005-E31B-4936-9773-B07E0D20B728}" presName="level3hierChild" presStyleCnt="0"/>
      <dgm:spPr/>
    </dgm:pt>
    <dgm:pt modelId="{60A6C670-C22A-4442-AA37-9A0A2B59C081}" type="pres">
      <dgm:prSet presAssocID="{C71EF0A7-7E39-44D4-8FAF-884139922950}" presName="conn2-1" presStyleLbl="parChTrans1D3" presStyleIdx="1" presStyleCnt="4"/>
      <dgm:spPr/>
    </dgm:pt>
    <dgm:pt modelId="{E8098961-12DA-4098-8A81-D1F1B70828C5}" type="pres">
      <dgm:prSet presAssocID="{C71EF0A7-7E39-44D4-8FAF-884139922950}" presName="connTx" presStyleLbl="parChTrans1D3" presStyleIdx="1" presStyleCnt="4"/>
      <dgm:spPr/>
    </dgm:pt>
    <dgm:pt modelId="{F7FE4493-7C88-4C0B-B99A-6A709A52C180}" type="pres">
      <dgm:prSet presAssocID="{05F297DC-158C-4E6A-8295-A02434A4BE9E}" presName="root2" presStyleCnt="0"/>
      <dgm:spPr/>
    </dgm:pt>
    <dgm:pt modelId="{39178C63-2CCE-4B62-BA09-9DFFAA00C6DE}" type="pres">
      <dgm:prSet presAssocID="{05F297DC-158C-4E6A-8295-A02434A4BE9E}" presName="LevelTwoTextNode" presStyleLbl="asst0" presStyleIdx="2" presStyleCnt="5">
        <dgm:presLayoutVars>
          <dgm:chPref val="3"/>
        </dgm:presLayoutVars>
      </dgm:prSet>
      <dgm:spPr/>
    </dgm:pt>
    <dgm:pt modelId="{F8C24E7A-019C-408D-A9A9-F906CB4E4F92}" type="pres">
      <dgm:prSet presAssocID="{05F297DC-158C-4E6A-8295-A02434A4BE9E}" presName="level3hierChild" presStyleCnt="0"/>
      <dgm:spPr/>
    </dgm:pt>
    <dgm:pt modelId="{A03D1B9D-5F5D-498D-BC6D-3D484F1AC0AF}" type="pres">
      <dgm:prSet presAssocID="{FE869AB8-0C7A-4D31-93FA-6B28C7DD2441}" presName="conn2-1" presStyleLbl="parChTrans1D3" presStyleIdx="2" presStyleCnt="4"/>
      <dgm:spPr/>
    </dgm:pt>
    <dgm:pt modelId="{2EF80FC1-DD14-4C40-B5AD-7B133043CE8A}" type="pres">
      <dgm:prSet presAssocID="{FE869AB8-0C7A-4D31-93FA-6B28C7DD2441}" presName="connTx" presStyleLbl="parChTrans1D3" presStyleIdx="2" presStyleCnt="4"/>
      <dgm:spPr/>
    </dgm:pt>
    <dgm:pt modelId="{A842F735-38FC-4540-86E0-02E2FA9B2012}" type="pres">
      <dgm:prSet presAssocID="{7346F273-90F4-4400-B1CA-631AC2E8B11C}" presName="root2" presStyleCnt="0"/>
      <dgm:spPr/>
    </dgm:pt>
    <dgm:pt modelId="{D8B35896-A46F-4D21-8F7D-360BB2625E01}" type="pres">
      <dgm:prSet presAssocID="{7346F273-90F4-4400-B1CA-631AC2E8B11C}" presName="LevelTwoTextNode" presStyleLbl="asst0" presStyleIdx="3" presStyleCnt="5">
        <dgm:presLayoutVars>
          <dgm:chPref val="3"/>
        </dgm:presLayoutVars>
      </dgm:prSet>
      <dgm:spPr/>
    </dgm:pt>
    <dgm:pt modelId="{2C3FD55C-238B-404C-AF97-18A27632F3B5}" type="pres">
      <dgm:prSet presAssocID="{7346F273-90F4-4400-B1CA-631AC2E8B11C}" presName="level3hierChild" presStyleCnt="0"/>
      <dgm:spPr/>
    </dgm:pt>
    <dgm:pt modelId="{07B62EB2-7909-47B2-820F-976022918F25}" type="pres">
      <dgm:prSet presAssocID="{8E71DAC0-9AE6-47C3-A143-89A94F0C9386}" presName="conn2-1" presStyleLbl="parChTrans1D3" presStyleIdx="3" presStyleCnt="4"/>
      <dgm:spPr/>
    </dgm:pt>
    <dgm:pt modelId="{041A03DE-BCE8-4D30-999C-5BD38099014B}" type="pres">
      <dgm:prSet presAssocID="{8E71DAC0-9AE6-47C3-A143-89A94F0C9386}" presName="connTx" presStyleLbl="parChTrans1D3" presStyleIdx="3" presStyleCnt="4"/>
      <dgm:spPr/>
    </dgm:pt>
    <dgm:pt modelId="{CDAE8E27-CCB7-4F18-A0B9-B2DF9DF402BE}" type="pres">
      <dgm:prSet presAssocID="{4DD3E318-FC95-4216-9DE4-3B5DE1AF0D80}" presName="root2" presStyleCnt="0"/>
      <dgm:spPr/>
    </dgm:pt>
    <dgm:pt modelId="{70CAE629-8195-4D5E-9CC9-C4CA75415A50}" type="pres">
      <dgm:prSet presAssocID="{4DD3E318-FC95-4216-9DE4-3B5DE1AF0D80}" presName="LevelTwoTextNode" presStyleLbl="asst0" presStyleIdx="4" presStyleCnt="5">
        <dgm:presLayoutVars>
          <dgm:chPref val="3"/>
        </dgm:presLayoutVars>
      </dgm:prSet>
      <dgm:spPr/>
    </dgm:pt>
    <dgm:pt modelId="{7257B206-2C3C-446C-8D48-795537B5A98F}" type="pres">
      <dgm:prSet presAssocID="{4DD3E318-FC95-4216-9DE4-3B5DE1AF0D80}" presName="level3hierChild" presStyleCnt="0"/>
      <dgm:spPr/>
    </dgm:pt>
  </dgm:ptLst>
  <dgm:cxnLst>
    <dgm:cxn modelId="{46F4710A-F8CC-4BBC-99FF-0E85B417CDDC}" type="presOf" srcId="{C1D6A680-BB1F-4F96-99B0-39E60DAABCCD}" destId="{E15AE9FC-19D2-407D-8E0B-BAAD92B8ABA1}" srcOrd="0" destOrd="0" presId="urn:microsoft.com/office/officeart/2008/layout/HorizontalMultiLevelHierarchy"/>
    <dgm:cxn modelId="{208D6816-50CD-4382-87B9-FB56E63E632F}" type="presOf" srcId="{38E1C6D1-B7AA-484A-8420-2D5FD40CBBD7}" destId="{F0F36F9B-64A0-402F-81AB-0A2CBC77C6B5}" srcOrd="0" destOrd="0" presId="urn:microsoft.com/office/officeart/2008/layout/HorizontalMultiLevelHierarchy"/>
    <dgm:cxn modelId="{577CBF1D-FF16-437C-B145-D34299324EF2}" type="presOf" srcId="{FE869AB8-0C7A-4D31-93FA-6B28C7DD2441}" destId="{A03D1B9D-5F5D-498D-BC6D-3D484F1AC0AF}" srcOrd="0" destOrd="0" presId="urn:microsoft.com/office/officeart/2008/layout/HorizontalMultiLevelHierarchy"/>
    <dgm:cxn modelId="{0D806428-DD8C-4F2B-91CA-18030BAE52B3}" srcId="{29093675-B086-402A-B42F-C91295773492}" destId="{05F297DC-158C-4E6A-8295-A02434A4BE9E}" srcOrd="1" destOrd="0" parTransId="{C71EF0A7-7E39-44D4-8FAF-884139922950}" sibTransId="{1822193C-178D-4BD6-AA45-153EB4C0B310}"/>
    <dgm:cxn modelId="{893FF038-54CD-4907-9520-5F8724E6A15B}" type="presOf" srcId="{8E71DAC0-9AE6-47C3-A143-89A94F0C9386}" destId="{041A03DE-BCE8-4D30-999C-5BD38099014B}" srcOrd="1" destOrd="0" presId="urn:microsoft.com/office/officeart/2008/layout/HorizontalMultiLevelHierarchy"/>
    <dgm:cxn modelId="{CD471C43-AF0E-4D30-AA9D-301D829383B3}" srcId="{38E1C6D1-B7AA-484A-8420-2D5FD40CBBD7}" destId="{29093675-B086-402A-B42F-C91295773492}" srcOrd="0" destOrd="0" parTransId="{C1D6A680-BB1F-4F96-99B0-39E60DAABCCD}" sibTransId="{31CDA01A-DBB6-429B-8F93-A73B24E23239}"/>
    <dgm:cxn modelId="{A4BF254B-D459-4412-B107-5AF30385CF21}" type="presOf" srcId="{05F297DC-158C-4E6A-8295-A02434A4BE9E}" destId="{39178C63-2CCE-4B62-BA09-9DFFAA00C6DE}" srcOrd="0" destOrd="0" presId="urn:microsoft.com/office/officeart/2008/layout/HorizontalMultiLevelHierarchy"/>
    <dgm:cxn modelId="{DD65FC4F-619E-40DB-A03D-AB63DD172DF2}" type="presOf" srcId="{C71EF0A7-7E39-44D4-8FAF-884139922950}" destId="{60A6C670-C22A-4442-AA37-9A0A2B59C081}" srcOrd="0" destOrd="0" presId="urn:microsoft.com/office/officeart/2008/layout/HorizontalMultiLevelHierarchy"/>
    <dgm:cxn modelId="{28815253-5C08-4057-8157-114581E7DDDB}" type="presOf" srcId="{29093675-B086-402A-B42F-C91295773492}" destId="{E2001258-A293-4509-BA40-E8EEE2378600}" srcOrd="0" destOrd="0" presId="urn:microsoft.com/office/officeart/2008/layout/HorizontalMultiLevelHierarchy"/>
    <dgm:cxn modelId="{10A0C953-167D-4CE3-860B-1DCC1AEB88B2}" type="presOf" srcId="{8E71DAC0-9AE6-47C3-A143-89A94F0C9386}" destId="{07B62EB2-7909-47B2-820F-976022918F25}" srcOrd="0" destOrd="0" presId="urn:microsoft.com/office/officeart/2008/layout/HorizontalMultiLevelHierarchy"/>
    <dgm:cxn modelId="{A61EDC89-ACC8-4610-89B2-24075D346FE2}" srcId="{5F4D207B-9CDC-475D-A9FC-BFE76CE97658}" destId="{38E1C6D1-B7AA-484A-8420-2D5FD40CBBD7}" srcOrd="0" destOrd="0" parTransId="{9DE3E8EB-15E5-40F6-AF44-61A1D086D5E7}" sibTransId="{66006B77-CB79-4E69-9604-DFC3D5D1B42D}"/>
    <dgm:cxn modelId="{37A7FD8D-765D-4B26-9360-06A3C3E719F0}" type="presOf" srcId="{E3D36005-E31B-4936-9773-B07E0D20B728}" destId="{2451BA4C-77EB-43F8-923C-8A326790A5E9}" srcOrd="0" destOrd="0" presId="urn:microsoft.com/office/officeart/2008/layout/HorizontalMultiLevelHierarchy"/>
    <dgm:cxn modelId="{44DF5B91-81BE-4DC6-B90B-D4966EDF9CE9}" type="presOf" srcId="{4DD3E318-FC95-4216-9DE4-3B5DE1AF0D80}" destId="{70CAE629-8195-4D5E-9CC9-C4CA75415A50}" srcOrd="0" destOrd="0" presId="urn:microsoft.com/office/officeart/2008/layout/HorizontalMultiLevelHierarchy"/>
    <dgm:cxn modelId="{7B867B92-6374-4B10-8B77-89FCB977DA07}" type="presOf" srcId="{7346F273-90F4-4400-B1CA-631AC2E8B11C}" destId="{D8B35896-A46F-4D21-8F7D-360BB2625E01}" srcOrd="0" destOrd="0" presId="urn:microsoft.com/office/officeart/2008/layout/HorizontalMultiLevelHierarchy"/>
    <dgm:cxn modelId="{52FF1093-3CD0-4FC4-9930-D845CE68C70C}" type="presOf" srcId="{5F4D207B-9CDC-475D-A9FC-BFE76CE97658}" destId="{24EBF3DE-67B7-4E5E-A2A4-68B130F0326B}" srcOrd="0" destOrd="0" presId="urn:microsoft.com/office/officeart/2008/layout/HorizontalMultiLevelHierarchy"/>
    <dgm:cxn modelId="{3C67D89A-AFAF-4E8E-936C-7006C19FDD88}" type="presOf" srcId="{FAC7BFB8-F78E-4165-8EC2-715AAD4A4E01}" destId="{2978E237-9A0D-4FED-B22D-F6C6427A61E0}" srcOrd="1" destOrd="0" presId="urn:microsoft.com/office/officeart/2008/layout/HorizontalMultiLevelHierarchy"/>
    <dgm:cxn modelId="{E0F8549C-C3CE-4D32-8FAD-DD73EC2E119E}" srcId="{29093675-B086-402A-B42F-C91295773492}" destId="{4DD3E318-FC95-4216-9DE4-3B5DE1AF0D80}" srcOrd="3" destOrd="0" parTransId="{8E71DAC0-9AE6-47C3-A143-89A94F0C9386}" sibTransId="{84470301-A021-4147-9BDF-4B5787A5366E}"/>
    <dgm:cxn modelId="{1A327BC0-1741-418F-8B71-0ABC92C77E86}" type="presOf" srcId="{C1D6A680-BB1F-4F96-99B0-39E60DAABCCD}" destId="{F65176F1-CFD2-44F7-BEED-96FEBC7A4007}" srcOrd="1" destOrd="0" presId="urn:microsoft.com/office/officeart/2008/layout/HorizontalMultiLevelHierarchy"/>
    <dgm:cxn modelId="{14AA3ECA-8702-44B0-8B55-3A9666D3CF15}" type="presOf" srcId="{FAC7BFB8-F78E-4165-8EC2-715AAD4A4E01}" destId="{A20B0E83-C20A-4611-8DDC-6D1F57A1D89B}" srcOrd="0" destOrd="0" presId="urn:microsoft.com/office/officeart/2008/layout/HorizontalMultiLevelHierarchy"/>
    <dgm:cxn modelId="{7218E6D1-FC52-4790-8241-6252A2CBE9B9}" type="presOf" srcId="{FE869AB8-0C7A-4D31-93FA-6B28C7DD2441}" destId="{2EF80FC1-DD14-4C40-B5AD-7B133043CE8A}" srcOrd="1" destOrd="0" presId="urn:microsoft.com/office/officeart/2008/layout/HorizontalMultiLevelHierarchy"/>
    <dgm:cxn modelId="{63ADE0D9-7A5B-452B-843C-5FF5E0337629}" srcId="{29093675-B086-402A-B42F-C91295773492}" destId="{E3D36005-E31B-4936-9773-B07E0D20B728}" srcOrd="0" destOrd="0" parTransId="{FAC7BFB8-F78E-4165-8EC2-715AAD4A4E01}" sibTransId="{A628BF59-2DD9-4EA8-90D1-AA289B5A9CAE}"/>
    <dgm:cxn modelId="{4191D3F9-B0AF-41A0-A97D-9D24A029D5A2}" type="presOf" srcId="{C71EF0A7-7E39-44D4-8FAF-884139922950}" destId="{E8098961-12DA-4098-8A81-D1F1B70828C5}" srcOrd="1" destOrd="0" presId="urn:microsoft.com/office/officeart/2008/layout/HorizontalMultiLevelHierarchy"/>
    <dgm:cxn modelId="{872D68FF-3AE7-4455-BB3D-D77965873FBA}" srcId="{29093675-B086-402A-B42F-C91295773492}" destId="{7346F273-90F4-4400-B1CA-631AC2E8B11C}" srcOrd="2" destOrd="0" parTransId="{FE869AB8-0C7A-4D31-93FA-6B28C7DD2441}" sibTransId="{588A7EB7-580C-48C5-A9FC-3E3B38D352F7}"/>
    <dgm:cxn modelId="{B48A8AD9-F728-40D4-8808-41B3B33C9951}" type="presParOf" srcId="{24EBF3DE-67B7-4E5E-A2A4-68B130F0326B}" destId="{71A773F2-CACB-4519-B5B1-1A95BF33608C}" srcOrd="0" destOrd="0" presId="urn:microsoft.com/office/officeart/2008/layout/HorizontalMultiLevelHierarchy"/>
    <dgm:cxn modelId="{CE50730B-8250-4E4D-9608-A224615FE97C}" type="presParOf" srcId="{71A773F2-CACB-4519-B5B1-1A95BF33608C}" destId="{F0F36F9B-64A0-402F-81AB-0A2CBC77C6B5}" srcOrd="0" destOrd="0" presId="urn:microsoft.com/office/officeart/2008/layout/HorizontalMultiLevelHierarchy"/>
    <dgm:cxn modelId="{558D7474-E3E4-4099-8001-1163BA68952C}" type="presParOf" srcId="{71A773F2-CACB-4519-B5B1-1A95BF33608C}" destId="{A32251D4-6143-4C25-BAD5-B2B4A2731D20}" srcOrd="1" destOrd="0" presId="urn:microsoft.com/office/officeart/2008/layout/HorizontalMultiLevelHierarchy"/>
    <dgm:cxn modelId="{0068E0DF-CC14-44B2-833A-6AEFF65E9C1E}" type="presParOf" srcId="{A32251D4-6143-4C25-BAD5-B2B4A2731D20}" destId="{E15AE9FC-19D2-407D-8E0B-BAAD92B8ABA1}" srcOrd="0" destOrd="0" presId="urn:microsoft.com/office/officeart/2008/layout/HorizontalMultiLevelHierarchy"/>
    <dgm:cxn modelId="{84F9EA72-AC4C-466E-B34A-AA0F0EAA4B1E}" type="presParOf" srcId="{E15AE9FC-19D2-407D-8E0B-BAAD92B8ABA1}" destId="{F65176F1-CFD2-44F7-BEED-96FEBC7A4007}" srcOrd="0" destOrd="0" presId="urn:microsoft.com/office/officeart/2008/layout/HorizontalMultiLevelHierarchy"/>
    <dgm:cxn modelId="{DDE2214E-B287-437B-89D9-3D3E5B1B19C0}" type="presParOf" srcId="{A32251D4-6143-4C25-BAD5-B2B4A2731D20}" destId="{AB651FF3-F0ED-422D-BA5D-92C54CAE7D13}" srcOrd="1" destOrd="0" presId="urn:microsoft.com/office/officeart/2008/layout/HorizontalMultiLevelHierarchy"/>
    <dgm:cxn modelId="{41EA8CDF-B4C9-4BE5-ABDD-3FBD803995BA}" type="presParOf" srcId="{AB651FF3-F0ED-422D-BA5D-92C54CAE7D13}" destId="{E2001258-A293-4509-BA40-E8EEE2378600}" srcOrd="0" destOrd="0" presId="urn:microsoft.com/office/officeart/2008/layout/HorizontalMultiLevelHierarchy"/>
    <dgm:cxn modelId="{B86C174C-C1CE-4852-BB78-91C236C9051E}" type="presParOf" srcId="{AB651FF3-F0ED-422D-BA5D-92C54CAE7D13}" destId="{5D4ABF38-0930-4BCF-9302-7B959642E5EE}" srcOrd="1" destOrd="0" presId="urn:microsoft.com/office/officeart/2008/layout/HorizontalMultiLevelHierarchy"/>
    <dgm:cxn modelId="{9576DE08-7AC6-42BB-9521-D4E07E9327C1}" type="presParOf" srcId="{5D4ABF38-0930-4BCF-9302-7B959642E5EE}" destId="{A20B0E83-C20A-4611-8DDC-6D1F57A1D89B}" srcOrd="0" destOrd="0" presId="urn:microsoft.com/office/officeart/2008/layout/HorizontalMultiLevelHierarchy"/>
    <dgm:cxn modelId="{6BF36E3B-41CB-4A7C-8C2C-7463686EB30E}" type="presParOf" srcId="{A20B0E83-C20A-4611-8DDC-6D1F57A1D89B}" destId="{2978E237-9A0D-4FED-B22D-F6C6427A61E0}" srcOrd="0" destOrd="0" presId="urn:microsoft.com/office/officeart/2008/layout/HorizontalMultiLevelHierarchy"/>
    <dgm:cxn modelId="{BFF234FB-C87D-4086-B15F-343FC3C8793D}" type="presParOf" srcId="{5D4ABF38-0930-4BCF-9302-7B959642E5EE}" destId="{C5461D08-BB04-4D47-9606-87A6D3606475}" srcOrd="1" destOrd="0" presId="urn:microsoft.com/office/officeart/2008/layout/HorizontalMultiLevelHierarchy"/>
    <dgm:cxn modelId="{C16B0B00-E688-46CA-AF0B-E9F1C6211323}" type="presParOf" srcId="{C5461D08-BB04-4D47-9606-87A6D3606475}" destId="{2451BA4C-77EB-43F8-923C-8A326790A5E9}" srcOrd="0" destOrd="0" presId="urn:microsoft.com/office/officeart/2008/layout/HorizontalMultiLevelHierarchy"/>
    <dgm:cxn modelId="{976D336B-95D9-4767-A9A7-8D55EA10C762}" type="presParOf" srcId="{C5461D08-BB04-4D47-9606-87A6D3606475}" destId="{38F5D4C5-5EAE-4D5C-853B-D85650F70F15}" srcOrd="1" destOrd="0" presId="urn:microsoft.com/office/officeart/2008/layout/HorizontalMultiLevelHierarchy"/>
    <dgm:cxn modelId="{F3EACA11-D5B4-40DB-B831-05A26A2C1EE0}" type="presParOf" srcId="{5D4ABF38-0930-4BCF-9302-7B959642E5EE}" destId="{60A6C670-C22A-4442-AA37-9A0A2B59C081}" srcOrd="2" destOrd="0" presId="urn:microsoft.com/office/officeart/2008/layout/HorizontalMultiLevelHierarchy"/>
    <dgm:cxn modelId="{974ACAEE-5143-44C4-AA64-1CDAD007199A}" type="presParOf" srcId="{60A6C670-C22A-4442-AA37-9A0A2B59C081}" destId="{E8098961-12DA-4098-8A81-D1F1B70828C5}" srcOrd="0" destOrd="0" presId="urn:microsoft.com/office/officeart/2008/layout/HorizontalMultiLevelHierarchy"/>
    <dgm:cxn modelId="{9D836C97-2CCE-4996-8BAE-6D16B7FF6B72}" type="presParOf" srcId="{5D4ABF38-0930-4BCF-9302-7B959642E5EE}" destId="{F7FE4493-7C88-4C0B-B99A-6A709A52C180}" srcOrd="3" destOrd="0" presId="urn:microsoft.com/office/officeart/2008/layout/HorizontalMultiLevelHierarchy"/>
    <dgm:cxn modelId="{662B9E01-B0D7-4C16-B765-7465D91E11B6}" type="presParOf" srcId="{F7FE4493-7C88-4C0B-B99A-6A709A52C180}" destId="{39178C63-2CCE-4B62-BA09-9DFFAA00C6DE}" srcOrd="0" destOrd="0" presId="urn:microsoft.com/office/officeart/2008/layout/HorizontalMultiLevelHierarchy"/>
    <dgm:cxn modelId="{753A7221-57C7-4B83-BFBC-8593A8B20BD2}" type="presParOf" srcId="{F7FE4493-7C88-4C0B-B99A-6A709A52C180}" destId="{F8C24E7A-019C-408D-A9A9-F906CB4E4F92}" srcOrd="1" destOrd="0" presId="urn:microsoft.com/office/officeart/2008/layout/HorizontalMultiLevelHierarchy"/>
    <dgm:cxn modelId="{FBCF6560-A0D3-488F-A51E-BEF4C678279E}" type="presParOf" srcId="{5D4ABF38-0930-4BCF-9302-7B959642E5EE}" destId="{A03D1B9D-5F5D-498D-BC6D-3D484F1AC0AF}" srcOrd="4" destOrd="0" presId="urn:microsoft.com/office/officeart/2008/layout/HorizontalMultiLevelHierarchy"/>
    <dgm:cxn modelId="{D538DB23-74FB-46F1-9EC6-0CCB7EB543CF}" type="presParOf" srcId="{A03D1B9D-5F5D-498D-BC6D-3D484F1AC0AF}" destId="{2EF80FC1-DD14-4C40-B5AD-7B133043CE8A}" srcOrd="0" destOrd="0" presId="urn:microsoft.com/office/officeart/2008/layout/HorizontalMultiLevelHierarchy"/>
    <dgm:cxn modelId="{AD78A7AB-8C03-4D4D-9E10-A215A05B27A6}" type="presParOf" srcId="{5D4ABF38-0930-4BCF-9302-7B959642E5EE}" destId="{A842F735-38FC-4540-86E0-02E2FA9B2012}" srcOrd="5" destOrd="0" presId="urn:microsoft.com/office/officeart/2008/layout/HorizontalMultiLevelHierarchy"/>
    <dgm:cxn modelId="{EB9D649E-790F-4F0E-845E-2B75BF805240}" type="presParOf" srcId="{A842F735-38FC-4540-86E0-02E2FA9B2012}" destId="{D8B35896-A46F-4D21-8F7D-360BB2625E01}" srcOrd="0" destOrd="0" presId="urn:microsoft.com/office/officeart/2008/layout/HorizontalMultiLevelHierarchy"/>
    <dgm:cxn modelId="{280934A4-B661-4813-BEB8-D89DF2B5EAE1}" type="presParOf" srcId="{A842F735-38FC-4540-86E0-02E2FA9B2012}" destId="{2C3FD55C-238B-404C-AF97-18A27632F3B5}" srcOrd="1" destOrd="0" presId="urn:microsoft.com/office/officeart/2008/layout/HorizontalMultiLevelHierarchy"/>
    <dgm:cxn modelId="{4A9520F0-449C-469D-AD40-C01FC8EDA61A}" type="presParOf" srcId="{5D4ABF38-0930-4BCF-9302-7B959642E5EE}" destId="{07B62EB2-7909-47B2-820F-976022918F25}" srcOrd="6" destOrd="0" presId="urn:microsoft.com/office/officeart/2008/layout/HorizontalMultiLevelHierarchy"/>
    <dgm:cxn modelId="{F488B3E6-AF9C-400B-B627-43AD0B880C69}" type="presParOf" srcId="{07B62EB2-7909-47B2-820F-976022918F25}" destId="{041A03DE-BCE8-4D30-999C-5BD38099014B}" srcOrd="0" destOrd="0" presId="urn:microsoft.com/office/officeart/2008/layout/HorizontalMultiLevelHierarchy"/>
    <dgm:cxn modelId="{290BC33B-CB58-4C34-B5E3-935E30E1C481}" type="presParOf" srcId="{5D4ABF38-0930-4BCF-9302-7B959642E5EE}" destId="{CDAE8E27-CCB7-4F18-A0B9-B2DF9DF402BE}" srcOrd="7" destOrd="0" presId="urn:microsoft.com/office/officeart/2008/layout/HorizontalMultiLevelHierarchy"/>
    <dgm:cxn modelId="{48716469-92B7-49B8-A487-6EC8436BF037}" type="presParOf" srcId="{CDAE8E27-CCB7-4F18-A0B9-B2DF9DF402BE}" destId="{70CAE629-8195-4D5E-9CC9-C4CA75415A50}" srcOrd="0" destOrd="0" presId="urn:microsoft.com/office/officeart/2008/layout/HorizontalMultiLevelHierarchy"/>
    <dgm:cxn modelId="{2DE1253C-FA34-45EE-BB0F-89A9540FC601}" type="presParOf" srcId="{CDAE8E27-CCB7-4F18-A0B9-B2DF9DF402BE}" destId="{7257B206-2C3C-446C-8D48-795537B5A98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62EB2-7909-47B2-820F-976022918F25}">
      <dsp:nvSpPr>
        <dsp:cNvPr id="0" name=""/>
        <dsp:cNvSpPr/>
      </dsp:nvSpPr>
      <dsp:spPr>
        <a:xfrm>
          <a:off x="1826782" y="1662029"/>
          <a:ext cx="242523" cy="693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261" y="0"/>
              </a:lnTo>
              <a:lnTo>
                <a:pt x="121261" y="693187"/>
              </a:lnTo>
              <a:lnTo>
                <a:pt x="242523" y="693187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929684" y="1990263"/>
        <a:ext cx="36719" cy="36719"/>
      </dsp:txXfrm>
    </dsp:sp>
    <dsp:sp modelId="{A03D1B9D-5F5D-498D-BC6D-3D484F1AC0AF}">
      <dsp:nvSpPr>
        <dsp:cNvPr id="0" name=""/>
        <dsp:cNvSpPr/>
      </dsp:nvSpPr>
      <dsp:spPr>
        <a:xfrm>
          <a:off x="1826782" y="1662029"/>
          <a:ext cx="242523" cy="231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261" y="0"/>
              </a:lnTo>
              <a:lnTo>
                <a:pt x="121261" y="231062"/>
              </a:lnTo>
              <a:lnTo>
                <a:pt x="242523" y="231062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939670" y="1769186"/>
        <a:ext cx="16748" cy="16748"/>
      </dsp:txXfrm>
    </dsp:sp>
    <dsp:sp modelId="{60A6C670-C22A-4442-AA37-9A0A2B59C081}">
      <dsp:nvSpPr>
        <dsp:cNvPr id="0" name=""/>
        <dsp:cNvSpPr/>
      </dsp:nvSpPr>
      <dsp:spPr>
        <a:xfrm>
          <a:off x="1826782" y="1430967"/>
          <a:ext cx="242523" cy="231062"/>
        </a:xfrm>
        <a:custGeom>
          <a:avLst/>
          <a:gdLst/>
          <a:ahLst/>
          <a:cxnLst/>
          <a:rect l="0" t="0" r="0" b="0"/>
          <a:pathLst>
            <a:path>
              <a:moveTo>
                <a:pt x="0" y="231062"/>
              </a:moveTo>
              <a:lnTo>
                <a:pt x="121261" y="231062"/>
              </a:lnTo>
              <a:lnTo>
                <a:pt x="121261" y="0"/>
              </a:lnTo>
              <a:lnTo>
                <a:pt x="242523" y="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939670" y="1538123"/>
        <a:ext cx="16748" cy="16748"/>
      </dsp:txXfrm>
    </dsp:sp>
    <dsp:sp modelId="{A20B0E83-C20A-4611-8DDC-6D1F57A1D89B}">
      <dsp:nvSpPr>
        <dsp:cNvPr id="0" name=""/>
        <dsp:cNvSpPr/>
      </dsp:nvSpPr>
      <dsp:spPr>
        <a:xfrm>
          <a:off x="1826782" y="968842"/>
          <a:ext cx="242523" cy="693187"/>
        </a:xfrm>
        <a:custGeom>
          <a:avLst/>
          <a:gdLst/>
          <a:ahLst/>
          <a:cxnLst/>
          <a:rect l="0" t="0" r="0" b="0"/>
          <a:pathLst>
            <a:path>
              <a:moveTo>
                <a:pt x="0" y="693187"/>
              </a:moveTo>
              <a:lnTo>
                <a:pt x="121261" y="693187"/>
              </a:lnTo>
              <a:lnTo>
                <a:pt x="121261" y="0"/>
              </a:lnTo>
              <a:lnTo>
                <a:pt x="242523" y="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929684" y="1297076"/>
        <a:ext cx="36719" cy="36719"/>
      </dsp:txXfrm>
    </dsp:sp>
    <dsp:sp modelId="{E15AE9FC-19D2-407D-8E0B-BAAD92B8ABA1}">
      <dsp:nvSpPr>
        <dsp:cNvPr id="0" name=""/>
        <dsp:cNvSpPr/>
      </dsp:nvSpPr>
      <dsp:spPr>
        <a:xfrm>
          <a:off x="371644" y="1616309"/>
          <a:ext cx="242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523" y="4572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86842" y="1655966"/>
        <a:ext cx="12126" cy="12126"/>
      </dsp:txXfrm>
    </dsp:sp>
    <dsp:sp modelId="{F0F36F9B-64A0-402F-81AB-0A2CBC77C6B5}">
      <dsp:nvSpPr>
        <dsp:cNvPr id="0" name=""/>
        <dsp:cNvSpPr/>
      </dsp:nvSpPr>
      <dsp:spPr>
        <a:xfrm rot="16200000">
          <a:off x="-786100" y="1477179"/>
          <a:ext cx="1945788" cy="3696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data_message_.event_group.</a:t>
          </a:r>
          <a:r>
            <a:rPr lang="en-US" sz="900" b="1" i="0" u="none" kern="1200"/>
            <a:t>origin</a:t>
          </a:r>
          <a:endParaRPr lang="en-US" sz="900" b="0" i="0" kern="1200"/>
        </a:p>
      </dsp:txBody>
      <dsp:txXfrm>
        <a:off x="-786100" y="1477179"/>
        <a:ext cx="1945788" cy="369699"/>
      </dsp:txXfrm>
    </dsp:sp>
    <dsp:sp modelId="{E2001258-A293-4509-BA40-E8EEE2378600}">
      <dsp:nvSpPr>
        <dsp:cNvPr id="0" name=""/>
        <dsp:cNvSpPr/>
      </dsp:nvSpPr>
      <dsp:spPr>
        <a:xfrm>
          <a:off x="614167" y="1477179"/>
          <a:ext cx="1212615" cy="3696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position_and_accuracy</a:t>
          </a:r>
          <a:endParaRPr lang="en-US" sz="1000" b="0" i="0" kern="1200"/>
        </a:p>
      </dsp:txBody>
      <dsp:txXfrm>
        <a:off x="614167" y="1477179"/>
        <a:ext cx="1212615" cy="369699"/>
      </dsp:txXfrm>
    </dsp:sp>
    <dsp:sp modelId="{2451BA4C-77EB-43F8-923C-8A326790A5E9}">
      <dsp:nvSpPr>
        <dsp:cNvPr id="0" name=""/>
        <dsp:cNvSpPr/>
      </dsp:nvSpPr>
      <dsp:spPr>
        <a:xfrm>
          <a:off x="2069306" y="783992"/>
          <a:ext cx="1212615" cy="36969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geographic_wgs84</a:t>
          </a:r>
          <a:endParaRPr lang="en-US" sz="1000" b="0" i="0" kern="1200"/>
        </a:p>
      </dsp:txBody>
      <dsp:txXfrm>
        <a:off x="2069306" y="783992"/>
        <a:ext cx="1212615" cy="369699"/>
      </dsp:txXfrm>
    </dsp:sp>
    <dsp:sp modelId="{39178C63-2CCE-4B62-BA09-9DFFAA00C6DE}">
      <dsp:nvSpPr>
        <dsp:cNvPr id="0" name=""/>
        <dsp:cNvSpPr/>
      </dsp:nvSpPr>
      <dsp:spPr>
        <a:xfrm>
          <a:off x="2069306" y="1246117"/>
          <a:ext cx="1212615" cy="36969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metric_vehicle</a:t>
          </a:r>
          <a:endParaRPr lang="en-US" sz="1000" b="0" i="0" kern="1200"/>
        </a:p>
      </dsp:txBody>
      <dsp:txXfrm>
        <a:off x="2069306" y="1246117"/>
        <a:ext cx="1212615" cy="369699"/>
      </dsp:txXfrm>
    </dsp:sp>
    <dsp:sp modelId="{D8B35896-A46F-4D21-8F7D-360BB2625E01}">
      <dsp:nvSpPr>
        <dsp:cNvPr id="0" name=""/>
        <dsp:cNvSpPr/>
      </dsp:nvSpPr>
      <dsp:spPr>
        <a:xfrm>
          <a:off x="2069306" y="1708241"/>
          <a:ext cx="1212615" cy="36969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metric_event_group</a:t>
          </a:r>
        </a:p>
      </dsp:txBody>
      <dsp:txXfrm>
        <a:off x="2069306" y="1708241"/>
        <a:ext cx="1212615" cy="369699"/>
      </dsp:txXfrm>
    </dsp:sp>
    <dsp:sp modelId="{70CAE629-8195-4D5E-9CC9-C4CA75415A50}">
      <dsp:nvSpPr>
        <dsp:cNvPr id="0" name=""/>
        <dsp:cNvSpPr/>
      </dsp:nvSpPr>
      <dsp:spPr>
        <a:xfrm>
          <a:off x="2069306" y="2170366"/>
          <a:ext cx="1212615" cy="36969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metric_ecef</a:t>
          </a:r>
        </a:p>
      </dsp:txBody>
      <dsp:txXfrm>
        <a:off x="2069306" y="2170366"/>
        <a:ext cx="1212615" cy="369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4959A-E067-4C42-B914-BF853B9F8E3C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76B43-00F4-4AB7-B7B8-063C9D10D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22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89D79-A4C0-886B-D0CC-2C422E075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F41C76-1EBD-11FF-B410-8F689C99B5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42233F-884A-AFF5-CEF0-39F8C8A25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6F8100-B596-0741-86F8-619DB606C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6B43-00F4-4AB7-B7B8-063C9D10D6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1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EAC74-EB9B-D60B-6DEE-59182F49F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E16EF0-C6D3-FBF2-B442-0CB7EFEA1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4AF9AC-2FCF-D933-6EAC-2FE4AD0C0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0B59A0-69FB-A583-AED9-846D8172D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6B43-00F4-4AB7-B7B8-063C9D10D6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15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6B43-00F4-4AB7-B7B8-063C9D10D6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6FADF-DBCB-0EED-5EBA-5FBEC9B50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9A522A-E0C8-4B9B-2576-FA90BCFDE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3A463B-02AB-E24E-E823-B00419940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961BF-509C-651E-FE23-C21FAE278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6B43-00F4-4AB7-B7B8-063C9D10D6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4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9F88B-BBEE-0634-9DD8-BEF1B982E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E6A7D4-C162-5309-DB20-DCF9522A9B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34E607-36F6-81ED-6BF8-48DFD58A0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951E96-82F5-A48E-3B02-9297B9D1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6B43-00F4-4AB7-B7B8-063C9D10D6E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5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8AD9F-C7F2-D455-91E8-48024324B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891B8E-2E27-C5E5-3C32-2FB4F0D5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F24E5-D771-FE9B-C769-2CE0EE3A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DD52D-C233-B2EC-F8E6-34D8CECA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3108D-1E21-368F-B0B2-3AE4A9FC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1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F5C05-B9C8-1843-BC64-2B284155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369D04-6738-7ACF-5F8A-3FABEDD49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25B3E-FB51-D770-A041-CD7641F9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AF1D4-9AA2-07BB-E933-4938CDD8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7CDA4-39CB-8D6E-8804-7B6A55D7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712538-B6EC-0361-CD77-5BD71BFE1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1503F-4C9A-C5C5-E74E-E2616DB91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4A8C4-D0DE-37B1-850C-C034318D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66E94-FEE4-D0E1-084C-FDABCCF7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03F62-C351-0CC4-9705-7B7CA6F4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3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44751-BE98-8838-C49D-C3CB4C7B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7C4DA-C73C-17BF-3D54-DFB99A86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B6AD9-0D07-B7CA-F919-A14311FE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2C5CE-E50B-F370-E229-C1039713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8FE8E-C1F2-D855-9CAF-531429A3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9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82F1-5BC0-5CEE-1DFA-D7B0ADA5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D7124-C4CC-DC46-6770-2066BFA5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E8A60-506F-E808-CB85-99601F17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728C0-987A-1908-3C2C-94347DDF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D4D97-36E2-62CC-F517-83678CEE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6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3539F-CF45-1662-4210-05C555C4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C2FDE-DBFF-C8D2-8D4E-D0995598B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616CBF-7767-2D73-BE64-8DCBE59A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9A7BF-6951-99DA-3D87-6A9EADD1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01247-6411-7FC5-E10F-982FE04C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56F09-1183-B8DE-D5BC-D42E7A45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22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0547E-3221-AA52-EE8F-EEA32189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9200A-D64B-5E27-761A-F91A5B29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35D29F-DA3F-D8C9-7458-E3AC605AA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3D3EF0-36B9-AE2B-A6D8-25C8F0A42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C51216-B7B3-A3DC-1264-1691CF88E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9FE45-E7B6-C22C-790A-CEA9D29A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17C11F-11FC-A48F-D849-7F9ECB54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E71E0E-D217-5A6F-53F3-232EB845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3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73F15-2E9A-BCBA-FB35-A2D10900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0BBFE-60F2-F608-62AE-E2AE91AD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C67B4F-9199-9248-744B-C87C05CE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50A550-F331-ED28-CD5F-A8990A6B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8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46631D-9779-215C-828D-5A0E9B6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97A2F5-E8E2-9BDF-9603-10408C47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4782E-21E0-9160-9332-0955691A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9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3A35-34BD-0E9A-9952-29A7D998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6966B-2216-7CB7-DC8E-CC6B90AE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D26BD5-D0D9-3F45-CBB8-59F978167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190D2-5A86-531E-6EEF-AA17A28E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9D182-E72B-98A2-16A3-D7FE0D57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37814-FC58-0840-FBA6-7A4069AF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20A02-0C46-CC31-5B05-A7DA555C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46BD72-EFAA-0FF0-17D2-8EB03255B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CFC76-C607-3216-FEC1-4FD91536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DD47A-D001-BC4A-2CA0-165D1772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FFAC4-6B90-E0B1-DFEA-0504AF6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C7CFE-69CB-F13A-3236-6DD8B98E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3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304B47-5622-6A47-5155-E7210CA9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053F2-28A8-582B-3211-8C877C9D3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09628-0CF1-19A7-0001-FF7C8275A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0CA5B4-D318-4F20-BDD6-BF66C50D74FC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769F1-DF77-9945-0FFC-F7CBBFD4D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C0E43-9BA6-282A-03A3-54F1BD551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5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809D1-03E1-D792-F85C-BAFD2CFA9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Sensoris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99661-32CF-1DAE-8DAD-82196EAF3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사용법</a:t>
            </a:r>
            <a:endParaRPr lang="en-US" altLang="ko-KR"/>
          </a:p>
          <a:p>
            <a:r>
              <a:rPr lang="ko-KR" altLang="en-US"/>
              <a:t>좌표체계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6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4D5D-CF11-3DB7-573F-3BFCB7F70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2176A6C-1118-396E-4FC7-930E1AC4AEEB}"/>
              </a:ext>
            </a:extLst>
          </p:cNvPr>
          <p:cNvCxnSpPr>
            <a:cxnSpLocks/>
          </p:cNvCxnSpPr>
          <p:nvPr/>
        </p:nvCxnSpPr>
        <p:spPr>
          <a:xfrm>
            <a:off x="7739449" y="1787085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3348972-201E-6F17-D848-59FD9FBC8285}"/>
              </a:ext>
            </a:extLst>
          </p:cNvPr>
          <p:cNvCxnSpPr>
            <a:cxnSpLocks/>
          </p:cNvCxnSpPr>
          <p:nvPr/>
        </p:nvCxnSpPr>
        <p:spPr>
          <a:xfrm>
            <a:off x="7739449" y="2315607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제목 1">
            <a:extLst>
              <a:ext uri="{FF2B5EF4-FFF2-40B4-BE49-F238E27FC236}">
                <a16:creationId xmlns:a16="http://schemas.microsoft.com/office/drawing/2014/main" id="{53FAA8D4-52EF-6DD9-C936-6704F5A5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.corner_vectors</a:t>
            </a:r>
            <a:br>
              <a:rPr lang="en-US" altLang="ko-KR" sz="2800" b="1"/>
            </a:br>
            <a:r>
              <a:rPr lang="ko-KR" altLang="en-US" sz="2800" b="1"/>
              <a:t>직사각형 형상 구현 예시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2B591E2-0E9D-7411-DFEE-7791C71FA50C}"/>
              </a:ext>
            </a:extLst>
          </p:cNvPr>
          <p:cNvCxnSpPr/>
          <p:nvPr/>
        </p:nvCxnSpPr>
        <p:spPr>
          <a:xfrm>
            <a:off x="437401" y="3891592"/>
            <a:ext cx="3314813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B8D5AEE-B270-D9DB-B7C8-AC8A553FB6DD}"/>
              </a:ext>
            </a:extLst>
          </p:cNvPr>
          <p:cNvCxnSpPr>
            <a:cxnSpLocks/>
          </p:cNvCxnSpPr>
          <p:nvPr/>
        </p:nvCxnSpPr>
        <p:spPr>
          <a:xfrm rot="5400000">
            <a:off x="437401" y="3891592"/>
            <a:ext cx="3314812" cy="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8A4FB4E-9523-D95D-0C7D-0C8182EB801D}"/>
              </a:ext>
            </a:extLst>
          </p:cNvPr>
          <p:cNvCxnSpPr>
            <a:cxnSpLocks/>
          </p:cNvCxnSpPr>
          <p:nvPr/>
        </p:nvCxnSpPr>
        <p:spPr>
          <a:xfrm>
            <a:off x="187395" y="3812864"/>
            <a:ext cx="4124841" cy="0"/>
          </a:xfrm>
          <a:prstGeom prst="line">
            <a:avLst/>
          </a:prstGeom>
          <a:ln>
            <a:headEnd type="arrow"/>
            <a:tailEnd type="arrow"/>
          </a:ln>
          <a:scene3d>
            <a:camera prst="isometricRight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878A99EE-AC80-A486-9F39-41C02F3DAB3B}"/>
              </a:ext>
            </a:extLst>
          </p:cNvPr>
          <p:cNvCxnSpPr>
            <a:cxnSpLocks/>
          </p:cNvCxnSpPr>
          <p:nvPr/>
        </p:nvCxnSpPr>
        <p:spPr>
          <a:xfrm rot="5400000">
            <a:off x="3354403" y="3031223"/>
            <a:ext cx="0" cy="79555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8438AF8-A7EC-35EC-11D3-BC2B92CF6F5A}"/>
              </a:ext>
            </a:extLst>
          </p:cNvPr>
          <p:cNvSpPr txBox="1"/>
          <p:nvPr/>
        </p:nvSpPr>
        <p:spPr>
          <a:xfrm>
            <a:off x="3551886" y="3865689"/>
            <a:ext cx="224650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x</a:t>
            </a:r>
            <a:endParaRPr lang="ko-KR" altLang="en-US" sz="100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67671DE-F405-A357-A9FF-39D1ECE3C46E}"/>
              </a:ext>
            </a:extLst>
          </p:cNvPr>
          <p:cNvSpPr txBox="1"/>
          <p:nvPr/>
        </p:nvSpPr>
        <p:spPr>
          <a:xfrm>
            <a:off x="2081903" y="2260089"/>
            <a:ext cx="227602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y</a:t>
            </a:r>
            <a:endParaRPr lang="ko-KR" altLang="en-US" sz="100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866AA4-3A5E-FBDD-72E1-0D99B6B63B31}"/>
              </a:ext>
            </a:extLst>
          </p:cNvPr>
          <p:cNvSpPr txBox="1"/>
          <p:nvPr/>
        </p:nvSpPr>
        <p:spPr>
          <a:xfrm>
            <a:off x="803448" y="4513545"/>
            <a:ext cx="273358" cy="226716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-z</a:t>
            </a:r>
            <a:endParaRPr lang="ko-KR" altLang="en-US" sz="100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A96640F-6E43-040B-6E79-465802035FD2}"/>
              </a:ext>
            </a:extLst>
          </p:cNvPr>
          <p:cNvSpPr txBox="1"/>
          <p:nvPr/>
        </p:nvSpPr>
        <p:spPr>
          <a:xfrm>
            <a:off x="2050530" y="3865688"/>
            <a:ext cx="234983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4E9C30A-7F72-A9C6-0680-AE3A6A05A74B}"/>
              </a:ext>
            </a:extLst>
          </p:cNvPr>
          <p:cNvCxnSpPr>
            <a:cxnSpLocks/>
          </p:cNvCxnSpPr>
          <p:nvPr/>
        </p:nvCxnSpPr>
        <p:spPr>
          <a:xfrm>
            <a:off x="3744185" y="2678467"/>
            <a:ext cx="0" cy="75053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D9E6F768-BEEA-74C3-89A0-CCC0F76B07DC}"/>
              </a:ext>
            </a:extLst>
          </p:cNvPr>
          <p:cNvCxnSpPr>
            <a:cxnSpLocks/>
          </p:cNvCxnSpPr>
          <p:nvPr/>
        </p:nvCxnSpPr>
        <p:spPr>
          <a:xfrm>
            <a:off x="2817260" y="3648617"/>
            <a:ext cx="1103056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297015B0-5AF0-14CE-DB41-758AAFDDFB56}"/>
              </a:ext>
            </a:extLst>
          </p:cNvPr>
          <p:cNvCxnSpPr>
            <a:cxnSpLocks/>
          </p:cNvCxnSpPr>
          <p:nvPr/>
        </p:nvCxnSpPr>
        <p:spPr>
          <a:xfrm>
            <a:off x="3752181" y="2678467"/>
            <a:ext cx="37256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1D140B8B-3031-8A2D-5B70-131AD07072BF}"/>
              </a:ext>
            </a:extLst>
          </p:cNvPr>
          <p:cNvCxnSpPr>
            <a:cxnSpLocks/>
          </p:cNvCxnSpPr>
          <p:nvPr/>
        </p:nvCxnSpPr>
        <p:spPr>
          <a:xfrm flipV="1">
            <a:off x="3742398" y="2317529"/>
            <a:ext cx="605384" cy="34293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화살표: 오른쪽 185">
            <a:extLst>
              <a:ext uri="{FF2B5EF4-FFF2-40B4-BE49-F238E27FC236}">
                <a16:creationId xmlns:a16="http://schemas.microsoft.com/office/drawing/2014/main" id="{C244FF4F-EA5D-4280-3E32-B80865E9872D}"/>
              </a:ext>
            </a:extLst>
          </p:cNvPr>
          <p:cNvSpPr/>
          <p:nvPr/>
        </p:nvSpPr>
        <p:spPr>
          <a:xfrm>
            <a:off x="3200400" y="4819650"/>
            <a:ext cx="374650" cy="311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96EE50F-1FEA-270D-7644-05DE1D894DE0}"/>
              </a:ext>
            </a:extLst>
          </p:cNvPr>
          <p:cNvSpPr/>
          <p:nvPr/>
        </p:nvSpPr>
        <p:spPr>
          <a:xfrm>
            <a:off x="3724398" y="2652713"/>
            <a:ext cx="36000" cy="3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47255-E516-025A-DF30-AF2156BAD2D4}"/>
              </a:ext>
            </a:extLst>
          </p:cNvPr>
          <p:cNvSpPr txBox="1"/>
          <p:nvPr/>
        </p:nvSpPr>
        <p:spPr>
          <a:xfrm>
            <a:off x="3755454" y="2490057"/>
            <a:ext cx="35989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dx</a:t>
            </a:r>
            <a:endParaRPr lang="ko-KR" altLang="en-US" sz="9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829C01-C915-F8FC-9159-D4767AFEB372}"/>
              </a:ext>
            </a:extLst>
          </p:cNvPr>
          <p:cNvSpPr txBox="1"/>
          <p:nvPr/>
        </p:nvSpPr>
        <p:spPr>
          <a:xfrm>
            <a:off x="3822273" y="2301750"/>
            <a:ext cx="35989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dz</a:t>
            </a:r>
            <a:endParaRPr lang="ko-KR" altLang="en-US" sz="90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3ABEB3-24D7-4CFA-26B7-4550A30ED307}"/>
              </a:ext>
            </a:extLst>
          </p:cNvPr>
          <p:cNvCxnSpPr>
            <a:cxnSpLocks/>
          </p:cNvCxnSpPr>
          <p:nvPr/>
        </p:nvCxnSpPr>
        <p:spPr>
          <a:xfrm>
            <a:off x="3742398" y="2660468"/>
            <a:ext cx="0" cy="53044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D5A399-4567-BA1D-2606-E0F9EA162A21}"/>
              </a:ext>
            </a:extLst>
          </p:cNvPr>
          <p:cNvSpPr txBox="1"/>
          <p:nvPr/>
        </p:nvSpPr>
        <p:spPr>
          <a:xfrm>
            <a:off x="3641927" y="2828052"/>
            <a:ext cx="35989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dy</a:t>
            </a:r>
            <a:endParaRPr lang="ko-KR" altLang="en-US" sz="9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20114A-6E21-16D7-3437-C13A67F56BEB}"/>
              </a:ext>
            </a:extLst>
          </p:cNvPr>
          <p:cNvCxnSpPr/>
          <p:nvPr/>
        </p:nvCxnSpPr>
        <p:spPr>
          <a:xfrm>
            <a:off x="4208984" y="3891592"/>
            <a:ext cx="3314813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98592F2-7A01-9D62-801B-15D907672812}"/>
              </a:ext>
            </a:extLst>
          </p:cNvPr>
          <p:cNvCxnSpPr>
            <a:cxnSpLocks/>
          </p:cNvCxnSpPr>
          <p:nvPr/>
        </p:nvCxnSpPr>
        <p:spPr>
          <a:xfrm rot="5400000">
            <a:off x="4208984" y="3891592"/>
            <a:ext cx="3314812" cy="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F61948F-D813-A112-15F0-2603E40CCAD9}"/>
              </a:ext>
            </a:extLst>
          </p:cNvPr>
          <p:cNvSpPr txBox="1"/>
          <p:nvPr/>
        </p:nvSpPr>
        <p:spPr>
          <a:xfrm>
            <a:off x="7323469" y="3865689"/>
            <a:ext cx="224650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x</a:t>
            </a:r>
            <a:endParaRPr lang="ko-KR" altLang="en-US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74D538-C9A0-4518-13CD-ABEAE75332D6}"/>
              </a:ext>
            </a:extLst>
          </p:cNvPr>
          <p:cNvSpPr txBox="1"/>
          <p:nvPr/>
        </p:nvSpPr>
        <p:spPr>
          <a:xfrm>
            <a:off x="5853486" y="2260089"/>
            <a:ext cx="227602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y</a:t>
            </a:r>
            <a:endParaRPr lang="ko-KR" altLang="en-US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8ACB39-5F21-BFC4-DCB9-79D430E65638}"/>
              </a:ext>
            </a:extLst>
          </p:cNvPr>
          <p:cNvSpPr txBox="1"/>
          <p:nvPr/>
        </p:nvSpPr>
        <p:spPr>
          <a:xfrm>
            <a:off x="4575031" y="4513545"/>
            <a:ext cx="273358" cy="226716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-z</a:t>
            </a:r>
            <a:endParaRPr lang="ko-KR" altLang="en-US" sz="1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5A6DAF-F3DE-7F5E-EEC5-847D36C589A1}"/>
              </a:ext>
            </a:extLst>
          </p:cNvPr>
          <p:cNvSpPr txBox="1"/>
          <p:nvPr/>
        </p:nvSpPr>
        <p:spPr>
          <a:xfrm>
            <a:off x="5822113" y="3865688"/>
            <a:ext cx="234983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EF52B19-8533-F6CF-C329-A9CEAF34EB15}"/>
              </a:ext>
            </a:extLst>
          </p:cNvPr>
          <p:cNvCxnSpPr>
            <a:cxnSpLocks/>
          </p:cNvCxnSpPr>
          <p:nvPr/>
        </p:nvCxnSpPr>
        <p:spPr>
          <a:xfrm>
            <a:off x="7523764" y="2678467"/>
            <a:ext cx="372566" cy="0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C4F23D5-4BA0-7D3C-0581-58139634085D}"/>
              </a:ext>
            </a:extLst>
          </p:cNvPr>
          <p:cNvCxnSpPr>
            <a:cxnSpLocks/>
          </p:cNvCxnSpPr>
          <p:nvPr/>
        </p:nvCxnSpPr>
        <p:spPr>
          <a:xfrm flipV="1">
            <a:off x="7523847" y="2317529"/>
            <a:ext cx="605384" cy="342939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329A873-8A1D-E5F5-B3FE-F0C071D7A4C4}"/>
              </a:ext>
            </a:extLst>
          </p:cNvPr>
          <p:cNvSpPr/>
          <p:nvPr/>
        </p:nvSpPr>
        <p:spPr>
          <a:xfrm>
            <a:off x="6971983" y="4819650"/>
            <a:ext cx="374650" cy="311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96E1A52-4944-78E9-F014-CFDD33F46E31}"/>
              </a:ext>
            </a:extLst>
          </p:cNvPr>
          <p:cNvSpPr/>
          <p:nvPr/>
        </p:nvSpPr>
        <p:spPr>
          <a:xfrm>
            <a:off x="7495981" y="2652713"/>
            <a:ext cx="36000" cy="3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37F5BAD-46B2-E407-1CFA-1E648CA9EED8}"/>
              </a:ext>
            </a:extLst>
          </p:cNvPr>
          <p:cNvCxnSpPr>
            <a:cxnSpLocks/>
          </p:cNvCxnSpPr>
          <p:nvPr/>
        </p:nvCxnSpPr>
        <p:spPr>
          <a:xfrm>
            <a:off x="7513981" y="2660468"/>
            <a:ext cx="0" cy="530444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56B381F-92B1-ED42-1D4A-C931EF88DEA5}"/>
              </a:ext>
            </a:extLst>
          </p:cNvPr>
          <p:cNvCxnSpPr>
            <a:cxnSpLocks/>
          </p:cNvCxnSpPr>
          <p:nvPr/>
        </p:nvCxnSpPr>
        <p:spPr>
          <a:xfrm>
            <a:off x="7140056" y="2678467"/>
            <a:ext cx="372566" cy="0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A61EE79-962E-E12D-77D0-3F1DB146758E}"/>
              </a:ext>
            </a:extLst>
          </p:cNvPr>
          <p:cNvCxnSpPr>
            <a:cxnSpLocks/>
          </p:cNvCxnSpPr>
          <p:nvPr/>
        </p:nvCxnSpPr>
        <p:spPr>
          <a:xfrm flipV="1">
            <a:off x="6916773" y="2667328"/>
            <a:ext cx="605384" cy="342939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CB9CDC2-A08D-8B69-5B8E-594DCEFD13F3}"/>
              </a:ext>
            </a:extLst>
          </p:cNvPr>
          <p:cNvCxnSpPr>
            <a:cxnSpLocks/>
          </p:cNvCxnSpPr>
          <p:nvPr/>
        </p:nvCxnSpPr>
        <p:spPr>
          <a:xfrm>
            <a:off x="6526991" y="3008345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BC8269E-3E32-9B90-5724-2E84404273AA}"/>
              </a:ext>
            </a:extLst>
          </p:cNvPr>
          <p:cNvCxnSpPr>
            <a:cxnSpLocks/>
          </p:cNvCxnSpPr>
          <p:nvPr/>
        </p:nvCxnSpPr>
        <p:spPr>
          <a:xfrm>
            <a:off x="6526991" y="2479823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22B3C5D-2384-27EB-F485-15A83F349F50}"/>
              </a:ext>
            </a:extLst>
          </p:cNvPr>
          <p:cNvCxnSpPr>
            <a:cxnSpLocks/>
          </p:cNvCxnSpPr>
          <p:nvPr/>
        </p:nvCxnSpPr>
        <p:spPr>
          <a:xfrm flipV="1">
            <a:off x="7886914" y="1788707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0D388E0-ABFA-CDC5-C491-79435D9D7AEF}"/>
              </a:ext>
            </a:extLst>
          </p:cNvPr>
          <p:cNvCxnSpPr>
            <a:cxnSpLocks/>
          </p:cNvCxnSpPr>
          <p:nvPr/>
        </p:nvCxnSpPr>
        <p:spPr>
          <a:xfrm flipV="1">
            <a:off x="7279840" y="2138506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29529F2-F78D-0F51-5145-AD7E62B27AB6}"/>
              </a:ext>
            </a:extLst>
          </p:cNvPr>
          <p:cNvCxnSpPr>
            <a:cxnSpLocks/>
          </p:cNvCxnSpPr>
          <p:nvPr/>
        </p:nvCxnSpPr>
        <p:spPr>
          <a:xfrm flipV="1">
            <a:off x="7134065" y="1785566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66405DB-05AE-1D7E-0978-0726D5764136}"/>
              </a:ext>
            </a:extLst>
          </p:cNvPr>
          <p:cNvCxnSpPr>
            <a:cxnSpLocks/>
          </p:cNvCxnSpPr>
          <p:nvPr/>
        </p:nvCxnSpPr>
        <p:spPr>
          <a:xfrm flipV="1">
            <a:off x="6526991" y="2135365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FFC4AFB-CAC4-997E-8776-1676D75B075C}"/>
              </a:ext>
            </a:extLst>
          </p:cNvPr>
          <p:cNvCxnSpPr>
            <a:cxnSpLocks/>
          </p:cNvCxnSpPr>
          <p:nvPr/>
        </p:nvCxnSpPr>
        <p:spPr>
          <a:xfrm>
            <a:off x="7513981" y="2131946"/>
            <a:ext cx="0" cy="530444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2817CC1-4306-F025-AA94-A9C3F8417EEE}"/>
              </a:ext>
            </a:extLst>
          </p:cNvPr>
          <p:cNvCxnSpPr>
            <a:cxnSpLocks/>
          </p:cNvCxnSpPr>
          <p:nvPr/>
        </p:nvCxnSpPr>
        <p:spPr>
          <a:xfrm>
            <a:off x="7279841" y="3006423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CE25EF0-ADF0-A582-CEAC-60B0CA3B4517}"/>
              </a:ext>
            </a:extLst>
          </p:cNvPr>
          <p:cNvCxnSpPr>
            <a:cxnSpLocks/>
          </p:cNvCxnSpPr>
          <p:nvPr/>
        </p:nvCxnSpPr>
        <p:spPr>
          <a:xfrm>
            <a:off x="7279841" y="2477901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735E63-B185-B5A9-F6BE-1869A10A562E}"/>
              </a:ext>
            </a:extLst>
          </p:cNvPr>
          <p:cNvCxnSpPr>
            <a:cxnSpLocks/>
          </p:cNvCxnSpPr>
          <p:nvPr/>
        </p:nvCxnSpPr>
        <p:spPr>
          <a:xfrm>
            <a:off x="8492314" y="2329603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ABC8BCD-7CE5-C470-3739-2A696BDD658E}"/>
              </a:ext>
            </a:extLst>
          </p:cNvPr>
          <p:cNvCxnSpPr>
            <a:cxnSpLocks/>
          </p:cNvCxnSpPr>
          <p:nvPr/>
        </p:nvCxnSpPr>
        <p:spPr>
          <a:xfrm>
            <a:off x="8492314" y="1801081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CFCB821-E8CC-31B1-DF7A-6155A253095B}"/>
              </a:ext>
            </a:extLst>
          </p:cNvPr>
          <p:cNvCxnSpPr>
            <a:cxnSpLocks/>
          </p:cNvCxnSpPr>
          <p:nvPr/>
        </p:nvCxnSpPr>
        <p:spPr>
          <a:xfrm flipV="1">
            <a:off x="7126593" y="2842733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C6AD7B0-EC75-AD2B-8C1F-C2CD5BF213AE}"/>
              </a:ext>
            </a:extLst>
          </p:cNvPr>
          <p:cNvCxnSpPr>
            <a:cxnSpLocks/>
          </p:cNvCxnSpPr>
          <p:nvPr/>
        </p:nvCxnSpPr>
        <p:spPr>
          <a:xfrm flipV="1">
            <a:off x="6519519" y="3192532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F7B85CF-B887-80BE-B757-AD7B037DC6F6}"/>
              </a:ext>
            </a:extLst>
          </p:cNvPr>
          <p:cNvCxnSpPr>
            <a:cxnSpLocks/>
          </p:cNvCxnSpPr>
          <p:nvPr/>
        </p:nvCxnSpPr>
        <p:spPr>
          <a:xfrm flipV="1">
            <a:off x="7891220" y="2849033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E54B170-E3D0-2502-907E-3FCCE20AA2B5}"/>
              </a:ext>
            </a:extLst>
          </p:cNvPr>
          <p:cNvCxnSpPr>
            <a:cxnSpLocks/>
          </p:cNvCxnSpPr>
          <p:nvPr/>
        </p:nvCxnSpPr>
        <p:spPr>
          <a:xfrm flipV="1">
            <a:off x="7284146" y="3198832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DD2C009-349E-8DB0-3B85-B7009C8477FF}"/>
              </a:ext>
            </a:extLst>
          </p:cNvPr>
          <p:cNvCxnSpPr>
            <a:cxnSpLocks/>
          </p:cNvCxnSpPr>
          <p:nvPr/>
        </p:nvCxnSpPr>
        <p:spPr>
          <a:xfrm>
            <a:off x="7739449" y="1785566"/>
            <a:ext cx="36870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E0E9260-4EE5-850F-3366-E236C456ABB8}"/>
              </a:ext>
            </a:extLst>
          </p:cNvPr>
          <p:cNvCxnSpPr>
            <a:cxnSpLocks/>
          </p:cNvCxnSpPr>
          <p:nvPr/>
        </p:nvCxnSpPr>
        <p:spPr>
          <a:xfrm>
            <a:off x="8108156" y="1786605"/>
            <a:ext cx="38414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F83A89B-0ED0-122D-DF8A-062481AC3D9E}"/>
              </a:ext>
            </a:extLst>
          </p:cNvPr>
          <p:cNvCxnSpPr>
            <a:cxnSpLocks/>
          </p:cNvCxnSpPr>
          <p:nvPr/>
        </p:nvCxnSpPr>
        <p:spPr>
          <a:xfrm>
            <a:off x="7739449" y="2857294"/>
            <a:ext cx="36870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6112686-843F-1D5A-DE44-BAF4916F5AF4}"/>
              </a:ext>
            </a:extLst>
          </p:cNvPr>
          <p:cNvCxnSpPr>
            <a:cxnSpLocks/>
          </p:cNvCxnSpPr>
          <p:nvPr/>
        </p:nvCxnSpPr>
        <p:spPr>
          <a:xfrm>
            <a:off x="8108156" y="2858333"/>
            <a:ext cx="38414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4C2C7AC-F63F-F104-DD4B-C565D248A5B3}"/>
              </a:ext>
            </a:extLst>
          </p:cNvPr>
          <p:cNvCxnSpPr>
            <a:cxnSpLocks/>
          </p:cNvCxnSpPr>
          <p:nvPr/>
        </p:nvCxnSpPr>
        <p:spPr>
          <a:xfrm>
            <a:off x="6547134" y="3530500"/>
            <a:ext cx="36870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C9E028B7-95C1-274C-FCC5-E8951E22482C}"/>
              </a:ext>
            </a:extLst>
          </p:cNvPr>
          <p:cNvCxnSpPr>
            <a:cxnSpLocks/>
          </p:cNvCxnSpPr>
          <p:nvPr/>
        </p:nvCxnSpPr>
        <p:spPr>
          <a:xfrm>
            <a:off x="6915841" y="3531539"/>
            <a:ext cx="38414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D1A9B-89D2-D21A-0BDC-55ECE22ACF55}"/>
              </a:ext>
            </a:extLst>
          </p:cNvPr>
          <p:cNvCxnSpPr>
            <a:cxnSpLocks/>
          </p:cNvCxnSpPr>
          <p:nvPr/>
        </p:nvCxnSpPr>
        <p:spPr>
          <a:xfrm>
            <a:off x="6526991" y="2476862"/>
            <a:ext cx="36870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40E69D87-4165-7FB9-0F52-C2BDD12F34DC}"/>
              </a:ext>
            </a:extLst>
          </p:cNvPr>
          <p:cNvCxnSpPr>
            <a:cxnSpLocks/>
          </p:cNvCxnSpPr>
          <p:nvPr/>
        </p:nvCxnSpPr>
        <p:spPr>
          <a:xfrm>
            <a:off x="6895698" y="2477901"/>
            <a:ext cx="38414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469712A-4CC4-A07B-F292-CBBC778E692C}"/>
              </a:ext>
            </a:extLst>
          </p:cNvPr>
          <p:cNvSpPr txBox="1"/>
          <p:nvPr/>
        </p:nvSpPr>
        <p:spPr>
          <a:xfrm>
            <a:off x="8458125" y="2242039"/>
            <a:ext cx="40393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2dy</a:t>
            </a:r>
            <a:endParaRPr lang="ko-KR" altLang="en-US" sz="9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9FE8340-3920-0880-55EB-8CE01B93C1A3}"/>
              </a:ext>
            </a:extLst>
          </p:cNvPr>
          <p:cNvSpPr txBox="1"/>
          <p:nvPr/>
        </p:nvSpPr>
        <p:spPr>
          <a:xfrm>
            <a:off x="6855886" y="1921139"/>
            <a:ext cx="38414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2dz</a:t>
            </a:r>
            <a:endParaRPr lang="ko-KR" altLang="en-US" sz="9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C35E996-C9C7-9386-E5E4-5D345F6C7298}"/>
              </a:ext>
            </a:extLst>
          </p:cNvPr>
          <p:cNvSpPr txBox="1"/>
          <p:nvPr/>
        </p:nvSpPr>
        <p:spPr>
          <a:xfrm>
            <a:off x="7963940" y="1575082"/>
            <a:ext cx="40393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2dx</a:t>
            </a:r>
            <a:endParaRPr lang="ko-KR" altLang="en-US" sz="900"/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1EAE1062-6838-EB33-B715-F697780F0DB5}"/>
              </a:ext>
            </a:extLst>
          </p:cNvPr>
          <p:cNvGrpSpPr/>
          <p:nvPr/>
        </p:nvGrpSpPr>
        <p:grpSpPr>
          <a:xfrm>
            <a:off x="9771600" y="1547425"/>
            <a:ext cx="2342537" cy="1966689"/>
            <a:chOff x="9776378" y="1575082"/>
            <a:chExt cx="2342537" cy="1966689"/>
          </a:xfrm>
        </p:grpSpPr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8FEDA52C-E4C1-38AE-DB87-2A861137EC64}"/>
                </a:ext>
              </a:extLst>
            </p:cNvPr>
            <p:cNvCxnSpPr>
              <a:cxnSpLocks/>
            </p:cNvCxnSpPr>
            <p:nvPr/>
          </p:nvCxnSpPr>
          <p:spPr>
            <a:xfrm>
              <a:off x="10996308" y="1787085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7A6C967C-F2FF-BD66-6479-A43ECEBBB6DD}"/>
                </a:ext>
              </a:extLst>
            </p:cNvPr>
            <p:cNvCxnSpPr>
              <a:cxnSpLocks/>
            </p:cNvCxnSpPr>
            <p:nvPr/>
          </p:nvCxnSpPr>
          <p:spPr>
            <a:xfrm>
              <a:off x="10996308" y="2315607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42340D02-1897-AA50-D281-CC9FC6AA5A62}"/>
                </a:ext>
              </a:extLst>
            </p:cNvPr>
            <p:cNvCxnSpPr>
              <a:cxnSpLocks/>
            </p:cNvCxnSpPr>
            <p:nvPr/>
          </p:nvCxnSpPr>
          <p:spPr>
            <a:xfrm>
              <a:off x="10780623" y="2678467"/>
              <a:ext cx="372566" cy="0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8EBBC899-2F8B-2968-51BE-A37BD2064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0706" y="2317529"/>
              <a:ext cx="605384" cy="342939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1E23F22C-D910-5227-7192-03750641301B}"/>
                </a:ext>
              </a:extLst>
            </p:cNvPr>
            <p:cNvSpPr/>
            <p:nvPr/>
          </p:nvSpPr>
          <p:spPr>
            <a:xfrm>
              <a:off x="10752840" y="2652713"/>
              <a:ext cx="36000" cy="3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E33597CE-03AC-01EC-7B0E-EE2BC04D4E53}"/>
                </a:ext>
              </a:extLst>
            </p:cNvPr>
            <p:cNvCxnSpPr>
              <a:cxnSpLocks/>
            </p:cNvCxnSpPr>
            <p:nvPr/>
          </p:nvCxnSpPr>
          <p:spPr>
            <a:xfrm>
              <a:off x="10770840" y="2660468"/>
              <a:ext cx="0" cy="530444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4BF84EBE-F27C-D355-904C-0CCF29FB94D5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915" y="2678467"/>
              <a:ext cx="372566" cy="0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94E1F740-7A72-6A05-7740-1349B98F5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3632" y="2667328"/>
              <a:ext cx="605384" cy="342939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6BC8382B-FF91-490A-692D-87D8C3D4646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50" y="3008345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9F99DD64-ED2B-1302-4549-558822E040BE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50" y="2479823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5819EC66-8958-EEA8-D7FA-461095193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773" y="1788707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560CE0AC-DF30-DC63-8E7E-FF9E36E2C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6699" y="2138506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CFDF1424-9635-EEBB-9961-5981AAE22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0924" y="1785566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C151244B-4C8B-AABC-991E-5E3FBB394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3850" y="2135365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2736AD81-0ADA-3A2E-4FC1-14BC2FC74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770840" y="2131946"/>
              <a:ext cx="0" cy="530444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6D206A59-C9C4-D7CE-AE5C-4DFCB9B887FF}"/>
                </a:ext>
              </a:extLst>
            </p:cNvPr>
            <p:cNvCxnSpPr>
              <a:cxnSpLocks/>
            </p:cNvCxnSpPr>
            <p:nvPr/>
          </p:nvCxnSpPr>
          <p:spPr>
            <a:xfrm>
              <a:off x="10536700" y="3006423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0BB58E41-D711-DB3D-5650-D471D079F9B1}"/>
                </a:ext>
              </a:extLst>
            </p:cNvPr>
            <p:cNvCxnSpPr>
              <a:cxnSpLocks/>
            </p:cNvCxnSpPr>
            <p:nvPr/>
          </p:nvCxnSpPr>
          <p:spPr>
            <a:xfrm>
              <a:off x="10536700" y="2477901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0CC08441-FB8D-E424-2B9E-59B6BDEC55D1}"/>
                </a:ext>
              </a:extLst>
            </p:cNvPr>
            <p:cNvCxnSpPr>
              <a:cxnSpLocks/>
            </p:cNvCxnSpPr>
            <p:nvPr/>
          </p:nvCxnSpPr>
          <p:spPr>
            <a:xfrm>
              <a:off x="11749173" y="2329603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C7F4243A-722C-B10B-72BD-B81CC1B8DDCF}"/>
                </a:ext>
              </a:extLst>
            </p:cNvPr>
            <p:cNvCxnSpPr>
              <a:cxnSpLocks/>
            </p:cNvCxnSpPr>
            <p:nvPr/>
          </p:nvCxnSpPr>
          <p:spPr>
            <a:xfrm>
              <a:off x="11749173" y="1801081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AE91054F-E976-BE20-451E-38AB8F893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3452" y="2842733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0375CA72-56E8-B166-81D8-E91E7289E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6378" y="3192532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AEE11AB7-72D0-7CD3-C748-FFBFB0862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8079" y="2849033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051F75C4-0BC0-8E49-662B-2A13D03E1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1005" y="3198832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DAB03998-F074-F402-56C9-A8C05E1ABBE4}"/>
                </a:ext>
              </a:extLst>
            </p:cNvPr>
            <p:cNvCxnSpPr>
              <a:cxnSpLocks/>
            </p:cNvCxnSpPr>
            <p:nvPr/>
          </p:nvCxnSpPr>
          <p:spPr>
            <a:xfrm>
              <a:off x="10996308" y="1785566"/>
              <a:ext cx="36870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EC2485F6-0776-FCB5-185A-26F539DCCF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65015" y="1786605"/>
              <a:ext cx="384142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EA078867-D88E-B5CF-12EA-9B0BD177D66D}"/>
                </a:ext>
              </a:extLst>
            </p:cNvPr>
            <p:cNvCxnSpPr>
              <a:cxnSpLocks/>
            </p:cNvCxnSpPr>
            <p:nvPr/>
          </p:nvCxnSpPr>
          <p:spPr>
            <a:xfrm>
              <a:off x="10996308" y="2857294"/>
              <a:ext cx="36870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59285525-42CA-27FA-9D23-48E5755D18D9}"/>
                </a:ext>
              </a:extLst>
            </p:cNvPr>
            <p:cNvCxnSpPr>
              <a:cxnSpLocks/>
            </p:cNvCxnSpPr>
            <p:nvPr/>
          </p:nvCxnSpPr>
          <p:spPr>
            <a:xfrm>
              <a:off x="11365015" y="2858333"/>
              <a:ext cx="384142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6FFE0999-AE36-2723-5BD5-DE3EBF83FD2C}"/>
                </a:ext>
              </a:extLst>
            </p:cNvPr>
            <p:cNvCxnSpPr>
              <a:cxnSpLocks/>
            </p:cNvCxnSpPr>
            <p:nvPr/>
          </p:nvCxnSpPr>
          <p:spPr>
            <a:xfrm>
              <a:off x="9803993" y="3530500"/>
              <a:ext cx="36870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770BFA18-1E10-5781-ED0A-64C988777B26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700" y="3531539"/>
              <a:ext cx="384142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AE8856A2-E9A2-D10B-CC41-86EE83E7B9A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50" y="2476862"/>
              <a:ext cx="36870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7602B392-0901-02C1-CA55-1E45186F73F6}"/>
                </a:ext>
              </a:extLst>
            </p:cNvPr>
            <p:cNvCxnSpPr>
              <a:cxnSpLocks/>
            </p:cNvCxnSpPr>
            <p:nvPr/>
          </p:nvCxnSpPr>
          <p:spPr>
            <a:xfrm>
              <a:off x="10152557" y="2477901"/>
              <a:ext cx="384142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DC2DD94-429F-5322-05C8-7B8E349E48E3}"/>
                </a:ext>
              </a:extLst>
            </p:cNvPr>
            <p:cNvSpPr txBox="1"/>
            <p:nvPr/>
          </p:nvSpPr>
          <p:spPr>
            <a:xfrm>
              <a:off x="11714984" y="2242039"/>
              <a:ext cx="403931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2dy</a:t>
              </a:r>
              <a:endParaRPr lang="ko-KR" altLang="en-US" sz="90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73D3EFF-BC98-53E6-A8B6-06D1B5B58704}"/>
                </a:ext>
              </a:extLst>
            </p:cNvPr>
            <p:cNvSpPr txBox="1"/>
            <p:nvPr/>
          </p:nvSpPr>
          <p:spPr>
            <a:xfrm>
              <a:off x="10112745" y="1921139"/>
              <a:ext cx="38414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2dz</a:t>
              </a:r>
              <a:endParaRPr lang="ko-KR" altLang="en-US" sz="90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A1DA729-96AA-1A4B-8134-7C2418DEDCFC}"/>
                </a:ext>
              </a:extLst>
            </p:cNvPr>
            <p:cNvSpPr txBox="1"/>
            <p:nvPr/>
          </p:nvSpPr>
          <p:spPr>
            <a:xfrm>
              <a:off x="11220799" y="1575082"/>
              <a:ext cx="403931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2dx</a:t>
              </a:r>
              <a:endParaRPr lang="ko-KR" altLang="en-US" sz="900"/>
            </a:p>
          </p:txBody>
        </p:sp>
      </p:grpSp>
      <p:sp>
        <p:nvSpPr>
          <p:cNvPr id="218" name="화살표: 오른쪽 217">
            <a:extLst>
              <a:ext uri="{FF2B5EF4-FFF2-40B4-BE49-F238E27FC236}">
                <a16:creationId xmlns:a16="http://schemas.microsoft.com/office/drawing/2014/main" id="{D73B64E5-72A3-3AF5-F946-E25859392D2E}"/>
              </a:ext>
            </a:extLst>
          </p:cNvPr>
          <p:cNvSpPr/>
          <p:nvPr/>
        </p:nvSpPr>
        <p:spPr>
          <a:xfrm>
            <a:off x="9025882" y="4819650"/>
            <a:ext cx="374650" cy="311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원호 219">
            <a:extLst>
              <a:ext uri="{FF2B5EF4-FFF2-40B4-BE49-F238E27FC236}">
                <a16:creationId xmlns:a16="http://schemas.microsoft.com/office/drawing/2014/main" id="{19EA9D82-BE47-7742-150A-8DA4CE830F1B}"/>
              </a:ext>
            </a:extLst>
          </p:cNvPr>
          <p:cNvSpPr/>
          <p:nvPr/>
        </p:nvSpPr>
        <p:spPr>
          <a:xfrm>
            <a:off x="10401300" y="2286423"/>
            <a:ext cx="720000" cy="720000"/>
          </a:xfrm>
          <a:prstGeom prst="arc">
            <a:avLst>
              <a:gd name="adj1" fmla="val 16200000"/>
              <a:gd name="adj2" fmla="val 541820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원호 220">
            <a:extLst>
              <a:ext uri="{FF2B5EF4-FFF2-40B4-BE49-F238E27FC236}">
                <a16:creationId xmlns:a16="http://schemas.microsoft.com/office/drawing/2014/main" id="{11510BAC-A8E9-1245-7028-DD0DAD6C27DD}"/>
              </a:ext>
            </a:extLst>
          </p:cNvPr>
          <p:cNvSpPr/>
          <p:nvPr/>
        </p:nvSpPr>
        <p:spPr>
          <a:xfrm>
            <a:off x="10344150" y="2264114"/>
            <a:ext cx="720000" cy="720000"/>
          </a:xfrm>
          <a:prstGeom prst="arc">
            <a:avLst>
              <a:gd name="adj1" fmla="val 16200000"/>
              <a:gd name="adj2" fmla="val 4670659"/>
            </a:avLst>
          </a:prstGeom>
          <a:ln>
            <a:headEnd type="triangle"/>
            <a:tailEnd type="triangle"/>
          </a:ln>
          <a:scene3d>
            <a:camera prst="isometricRight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원호 221">
            <a:extLst>
              <a:ext uri="{FF2B5EF4-FFF2-40B4-BE49-F238E27FC236}">
                <a16:creationId xmlns:a16="http://schemas.microsoft.com/office/drawing/2014/main" id="{6852F43F-AE7F-D8F4-2DFF-87203ADBD079}"/>
              </a:ext>
            </a:extLst>
          </p:cNvPr>
          <p:cNvSpPr/>
          <p:nvPr/>
        </p:nvSpPr>
        <p:spPr>
          <a:xfrm>
            <a:off x="10372725" y="2320852"/>
            <a:ext cx="720000" cy="720000"/>
          </a:xfrm>
          <a:prstGeom prst="arc">
            <a:avLst>
              <a:gd name="adj1" fmla="val 13784486"/>
              <a:gd name="adj2" fmla="val 2400609"/>
            </a:avLst>
          </a:prstGeom>
          <a:ln>
            <a:headEnd type="triangle"/>
            <a:tailEnd type="triangle"/>
          </a:ln>
          <a:scene3d>
            <a:camera prst="isometricTop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50ECBFCB-C122-05F3-480C-668041A55831}"/>
              </a:ext>
            </a:extLst>
          </p:cNvPr>
          <p:cNvCxnSpPr>
            <a:cxnSpLocks/>
          </p:cNvCxnSpPr>
          <p:nvPr/>
        </p:nvCxnSpPr>
        <p:spPr>
          <a:xfrm>
            <a:off x="3920316" y="3812864"/>
            <a:ext cx="4124841" cy="0"/>
          </a:xfrm>
          <a:prstGeom prst="line">
            <a:avLst/>
          </a:prstGeom>
          <a:ln>
            <a:headEnd type="arrow"/>
            <a:tailEnd type="arrow"/>
          </a:ln>
          <a:scene3d>
            <a:camera prst="isometricRight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56EA9E53-F5B5-4B23-0C0E-717ED4D89F7C}"/>
              </a:ext>
            </a:extLst>
          </p:cNvPr>
          <p:cNvCxnSpPr/>
          <p:nvPr/>
        </p:nvCxnSpPr>
        <p:spPr>
          <a:xfrm>
            <a:off x="7950933" y="3891592"/>
            <a:ext cx="3314813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ED8121C5-6550-30B1-E18B-A2A8BDE11C17}"/>
              </a:ext>
            </a:extLst>
          </p:cNvPr>
          <p:cNvCxnSpPr>
            <a:cxnSpLocks/>
          </p:cNvCxnSpPr>
          <p:nvPr/>
        </p:nvCxnSpPr>
        <p:spPr>
          <a:xfrm rot="5400000">
            <a:off x="7950933" y="3891592"/>
            <a:ext cx="3314812" cy="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5A3FE1DB-2957-61A7-63CB-72A53C062628}"/>
              </a:ext>
            </a:extLst>
          </p:cNvPr>
          <p:cNvCxnSpPr>
            <a:cxnSpLocks/>
          </p:cNvCxnSpPr>
          <p:nvPr/>
        </p:nvCxnSpPr>
        <p:spPr>
          <a:xfrm>
            <a:off x="7662265" y="3812864"/>
            <a:ext cx="4124841" cy="0"/>
          </a:xfrm>
          <a:prstGeom prst="line">
            <a:avLst/>
          </a:prstGeom>
          <a:ln>
            <a:headEnd type="arrow"/>
            <a:tailEnd type="arrow"/>
          </a:ln>
          <a:scene3d>
            <a:camera prst="isometricRight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5170EB8C-EFDA-4D1C-93DE-892C1BF58CDF}"/>
              </a:ext>
            </a:extLst>
          </p:cNvPr>
          <p:cNvSpPr txBox="1"/>
          <p:nvPr/>
        </p:nvSpPr>
        <p:spPr>
          <a:xfrm>
            <a:off x="11120712" y="3865689"/>
            <a:ext cx="224650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x</a:t>
            </a:r>
            <a:endParaRPr lang="ko-KR" altLang="en-US" sz="100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7CBE1CD-F454-A143-4C17-6D67045F4BA6}"/>
              </a:ext>
            </a:extLst>
          </p:cNvPr>
          <p:cNvSpPr txBox="1"/>
          <p:nvPr/>
        </p:nvSpPr>
        <p:spPr>
          <a:xfrm>
            <a:off x="9650729" y="2260089"/>
            <a:ext cx="227602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y</a:t>
            </a:r>
            <a:endParaRPr lang="ko-KR" altLang="en-US" sz="100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8234825-BF58-39D4-0062-9AD4894D553B}"/>
              </a:ext>
            </a:extLst>
          </p:cNvPr>
          <p:cNvSpPr txBox="1"/>
          <p:nvPr/>
        </p:nvSpPr>
        <p:spPr>
          <a:xfrm>
            <a:off x="8372274" y="4513545"/>
            <a:ext cx="273358" cy="226716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-z</a:t>
            </a:r>
            <a:endParaRPr lang="ko-KR" altLang="en-US" sz="100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3981307-D976-0DBF-797E-1BB5C9D8B7AA}"/>
              </a:ext>
            </a:extLst>
          </p:cNvPr>
          <p:cNvSpPr txBox="1"/>
          <p:nvPr/>
        </p:nvSpPr>
        <p:spPr>
          <a:xfrm>
            <a:off x="9619356" y="3865688"/>
            <a:ext cx="234983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99910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22062-3DF2-A4E4-5A8C-68BE3C3AE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0F388-FE46-9591-EB77-F625EFBD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 corner_vectors</a:t>
            </a:r>
            <a:endParaRPr lang="ko-KR" altLang="en-US" sz="28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D6D07-DC7E-DC57-4528-9147FC89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1AEE7C1F-D180-EF20-4AB4-3796E5FF78AD}"/>
              </a:ext>
            </a:extLst>
          </p:cNvPr>
          <p:cNvGrpSpPr/>
          <p:nvPr/>
        </p:nvGrpSpPr>
        <p:grpSpPr>
          <a:xfrm>
            <a:off x="1099558" y="5916317"/>
            <a:ext cx="1639290" cy="507831"/>
            <a:chOff x="463418" y="1994966"/>
            <a:chExt cx="1639290" cy="5078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EDF9020-9271-3CA7-1A91-0437FF375E23}"/>
                </a:ext>
              </a:extLst>
            </p:cNvPr>
            <p:cNvSpPr txBox="1"/>
            <p:nvPr/>
          </p:nvSpPr>
          <p:spPr>
            <a:xfrm>
              <a:off x="463418" y="1994966"/>
              <a:ext cx="1639290" cy="507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99AB4E5-92D6-67E1-F472-1F0AC99DE0BC}"/>
                </a:ext>
              </a:extLst>
            </p:cNvPr>
            <p:cNvCxnSpPr>
              <a:cxnSpLocks/>
              <a:stCxn id="59" idx="1"/>
              <a:endCxn id="59" idx="3"/>
            </p:cNvCxnSpPr>
            <p:nvPr/>
          </p:nvCxnSpPr>
          <p:spPr>
            <a:xfrm>
              <a:off x="463418" y="2248882"/>
              <a:ext cx="163929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988FD90-691A-14E4-0DCC-719D38B77F29}"/>
              </a:ext>
            </a:extLst>
          </p:cNvPr>
          <p:cNvGrpSpPr/>
          <p:nvPr/>
        </p:nvGrpSpPr>
        <p:grpSpPr>
          <a:xfrm>
            <a:off x="1026415" y="1826665"/>
            <a:ext cx="10699279" cy="4186780"/>
            <a:chOff x="2022812" y="799709"/>
            <a:chExt cx="16569137" cy="648374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83EEB2E-B88F-A66C-B67F-F35DD1DED291}"/>
                </a:ext>
              </a:extLst>
            </p:cNvPr>
            <p:cNvGrpSpPr/>
            <p:nvPr/>
          </p:nvGrpSpPr>
          <p:grpSpPr>
            <a:xfrm>
              <a:off x="2426796" y="1612900"/>
              <a:ext cx="8985753" cy="5061491"/>
              <a:chOff x="2288450" y="1398231"/>
              <a:chExt cx="8115595" cy="457135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98E4D6C-AC3A-9D50-60D7-053F406E042D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74AE01-4BE5-5B58-AAE1-E168C64CF8C5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37106D7-867B-6840-6C74-C6066D005411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A348087-CC1F-9B85-B8A5-63BEA452BA79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C7BBFDD-A528-A32C-3753-A1F4AF437E59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8C64D9C-BD58-AD6B-AA43-4CC0AA289F06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2E1B75A-E734-10B3-9700-868BC0D0653B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8AA3E68-D9C5-EAF8-59DE-21E655F5455C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7EA0BF2-70B5-C3D1-2B1F-A5699419A442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2F94704-C784-E8EB-FB6D-A0BB66628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8115595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7CB4964-03C7-F90E-4BB7-BDB64E24B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1398231"/>
                <a:ext cx="0" cy="4571351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076215-88F8-17BC-3BC9-34837A3ED00B}"/>
                </a:ext>
              </a:extLst>
            </p:cNvPr>
            <p:cNvSpPr txBox="1"/>
            <p:nvPr/>
          </p:nvSpPr>
          <p:spPr>
            <a:xfrm>
              <a:off x="8781784" y="2685406"/>
              <a:ext cx="1757525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ORIGIN_Position</a:t>
              </a:r>
              <a:endParaRPr lang="en-US" altLang="ko-KR" sz="900" b="1" i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914414A-F8EA-A10D-3B95-886FF38A61C9}"/>
                </a:ext>
              </a:extLst>
            </p:cNvPr>
            <p:cNvCxnSpPr>
              <a:cxnSpLocks/>
            </p:cNvCxnSpPr>
            <p:nvPr/>
          </p:nvCxnSpPr>
          <p:spPr>
            <a:xfrm>
              <a:off x="2022812" y="3080880"/>
              <a:ext cx="1629806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D63E5B42-FE9D-7647-4106-AFD6468C51C9}"/>
                </a:ext>
              </a:extLst>
            </p:cNvPr>
            <p:cNvSpPr/>
            <p:nvPr/>
          </p:nvSpPr>
          <p:spPr>
            <a:xfrm rot="2700000">
              <a:off x="8524529" y="2936528"/>
              <a:ext cx="273781" cy="273781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309A05A-DA7A-200D-32EF-90B48EB990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877" y="2848584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9586DA1-5766-AF11-7BA9-5252DA94FFFB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>
              <a:off x="8647889" y="1157181"/>
              <a:ext cx="8796" cy="6126269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4AE2C2F-4DD1-C295-C650-4725EC8BE00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3079769"/>
              <a:ext cx="4825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099CCEF-FFF0-A938-DE9C-DB6A8CFE9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1419" y="3073419"/>
              <a:ext cx="0" cy="9773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2D4134A-7EC3-C631-782A-4DA89B2531BC}"/>
                </a:ext>
              </a:extLst>
            </p:cNvPr>
            <p:cNvSpPr txBox="1"/>
            <p:nvPr/>
          </p:nvSpPr>
          <p:spPr>
            <a:xfrm>
              <a:off x="6735271" y="2813801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rgbClr val="FF0000"/>
                  </a:solidFill>
                </a:rPr>
                <a:t>metric_vehicle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921DF1-97BC-E4D1-CF92-C7F36795FB4A}"/>
                </a:ext>
              </a:extLst>
            </p:cNvPr>
            <p:cNvSpPr txBox="1"/>
            <p:nvPr/>
          </p:nvSpPr>
          <p:spPr>
            <a:xfrm rot="5400000">
              <a:off x="7973605" y="3308392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>
                  <a:solidFill>
                    <a:srgbClr val="FF0000"/>
                  </a:solidFill>
                </a:rPr>
                <a:t>metric_</a:t>
              </a:r>
              <a:r>
                <a:rPr lang="en-US" altLang="ko-KR" sz="900" b="1" i="0" u="none">
                  <a:solidFill>
                    <a:srgbClr val="FF0000"/>
                  </a:solidFill>
                </a:rPr>
                <a:t>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6CB2D9-8761-5EA5-ACCF-F5A9F67AB4C8}"/>
                </a:ext>
              </a:extLst>
            </p:cNvPr>
            <p:cNvSpPr txBox="1"/>
            <p:nvPr/>
          </p:nvSpPr>
          <p:spPr>
            <a:xfrm rot="5400000">
              <a:off x="10226034" y="3897877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B08E513-D780-68D7-CBF6-D29CF3A1FCD1}"/>
                </a:ext>
              </a:extLst>
            </p:cNvPr>
            <p:cNvSpPr txBox="1"/>
            <p:nvPr/>
          </p:nvSpPr>
          <p:spPr>
            <a:xfrm rot="5400000" flipH="1" flipV="1">
              <a:off x="1826584" y="3859378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1E0C90D-06EF-95A2-9DF1-7A0814F3ACBC}"/>
                </a:ext>
              </a:extLst>
            </p:cNvPr>
            <p:cNvSpPr txBox="1"/>
            <p:nvPr/>
          </p:nvSpPr>
          <p:spPr>
            <a:xfrm>
              <a:off x="7562723" y="799709"/>
              <a:ext cx="2170332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59F74C4-C06E-A7BB-2DF6-764A87CE8F53}"/>
                </a:ext>
              </a:extLst>
            </p:cNvPr>
            <p:cNvSpPr txBox="1"/>
            <p:nvPr/>
          </p:nvSpPr>
          <p:spPr>
            <a:xfrm flipV="1">
              <a:off x="5600602" y="6099157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3F42402-71ED-D438-CA19-8A504D36460A}"/>
                </a:ext>
              </a:extLst>
            </p:cNvPr>
            <p:cNvSpPr txBox="1"/>
            <p:nvPr/>
          </p:nvSpPr>
          <p:spPr>
            <a:xfrm>
              <a:off x="5620978" y="1785770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4AECB-6DB3-6047-6D40-F85BFCBAA390}"/>
                </a:ext>
              </a:extLst>
            </p:cNvPr>
            <p:cNvSpPr txBox="1"/>
            <p:nvPr/>
          </p:nvSpPr>
          <p:spPr>
            <a:xfrm rot="5400000">
              <a:off x="17541277" y="2873929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95667A-CBB4-FE68-2C78-2B5DFE96EA46}"/>
                </a:ext>
              </a:extLst>
            </p:cNvPr>
            <p:cNvSpPr txBox="1"/>
            <p:nvPr/>
          </p:nvSpPr>
          <p:spPr>
            <a:xfrm>
              <a:off x="7077960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F21D66-0296-972C-9BD9-0EE9DFAB20E9}"/>
                </a:ext>
              </a:extLst>
            </p:cNvPr>
            <p:cNvSpPr txBox="1"/>
            <p:nvPr/>
          </p:nvSpPr>
          <p:spPr>
            <a:xfrm>
              <a:off x="4749038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1" name="순서도: 논리합 40">
              <a:extLst>
                <a:ext uri="{FF2B5EF4-FFF2-40B4-BE49-F238E27FC236}">
                  <a16:creationId xmlns:a16="http://schemas.microsoft.com/office/drawing/2014/main" id="{961C7C92-2E72-BE8C-3E55-DAF1B8BABC4D}"/>
                </a:ext>
              </a:extLst>
            </p:cNvPr>
            <p:cNvSpPr/>
            <p:nvPr/>
          </p:nvSpPr>
          <p:spPr>
            <a:xfrm rot="2700000">
              <a:off x="7077402" y="5215755"/>
              <a:ext cx="273781" cy="273781"/>
            </a:xfrm>
            <a:prstGeom prst="flowChar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EC9A4D-6A91-3748-582E-07E9C33A58AE}"/>
                </a:ext>
              </a:extLst>
            </p:cNvPr>
            <p:cNvSpPr txBox="1"/>
            <p:nvPr/>
          </p:nvSpPr>
          <p:spPr>
            <a:xfrm>
              <a:off x="7321228" y="5006614"/>
              <a:ext cx="1789748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Mounted Sensor</a:t>
              </a:r>
              <a:endParaRPr lang="en-US" altLang="ko-KR" sz="900" b="1" i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E45AC701-2B86-E8C7-5DC6-031BED740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9384" y="5126186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686E56D-0467-41C3-76A9-8323A68512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5352645"/>
              <a:ext cx="14319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C06D264-4F60-994B-948A-40C852FD8B25}"/>
                </a:ext>
              </a:extLst>
            </p:cNvPr>
            <p:cNvCxnSpPr>
              <a:cxnSpLocks/>
            </p:cNvCxnSpPr>
            <p:nvPr/>
          </p:nvCxnSpPr>
          <p:spPr>
            <a:xfrm>
              <a:off x="7213600" y="3088640"/>
              <a:ext cx="0" cy="22622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EED625E-B948-D480-3EE0-ABC69EC7A014}"/>
                </a:ext>
              </a:extLst>
            </p:cNvPr>
            <p:cNvSpPr txBox="1"/>
            <p:nvPr/>
          </p:nvSpPr>
          <p:spPr>
            <a:xfrm rot="5400000">
              <a:off x="6470489" y="4000786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Wgs84|ECEF.y</a:t>
              </a:r>
              <a:endParaRPr lang="en-US" altLang="ko-KR" sz="900" b="1" i="0">
                <a:solidFill>
                  <a:schemeClr val="accent3"/>
                </a:solidFill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6C516E8-6B71-BC52-1F03-95AEAA27301E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5348835"/>
              <a:ext cx="3371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832D7A48-454D-D075-70DC-725D21C0E999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13" y="4050741"/>
              <a:ext cx="0" cy="13272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AE292DA-E357-8355-272D-AB65057B8A6D}"/>
                </a:ext>
              </a:extLst>
            </p:cNvPr>
            <p:cNvSpPr txBox="1"/>
            <p:nvPr/>
          </p:nvSpPr>
          <p:spPr>
            <a:xfrm rot="5400000">
              <a:off x="6043499" y="4578186"/>
              <a:ext cx="1743873" cy="230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CFCD6E62-C172-4A87-EED3-E7B7BE21634D}"/>
              </a:ext>
            </a:extLst>
          </p:cNvPr>
          <p:cNvSpPr txBox="1"/>
          <p:nvPr/>
        </p:nvSpPr>
        <p:spPr>
          <a:xfrm>
            <a:off x="3215895" y="5777817"/>
            <a:ext cx="1639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buNone/>
            </a:pPr>
            <a:endParaRPr lang="en-US" altLang="ko-KR" sz="900" b="1"/>
          </a:p>
          <a:p>
            <a:pPr lvl="0" latinLnBrk="1">
              <a:buNone/>
            </a:pPr>
            <a:endParaRPr lang="en-US" altLang="ko-KR" sz="900" b="1"/>
          </a:p>
          <a:p>
            <a:pPr lvl="0" latinLnBrk="1">
              <a:buNone/>
            </a:pPr>
            <a:r>
              <a:rPr lang="en-US" altLang="ko-KR" sz="900" b="1">
                <a:solidFill>
                  <a:srgbClr val="FF0000"/>
                </a:solidFill>
              </a:rPr>
              <a:t>RED:ORIGIN</a:t>
            </a:r>
          </a:p>
          <a:p>
            <a:pPr lvl="0" latinLnBrk="1">
              <a:buNone/>
            </a:pPr>
            <a:r>
              <a:rPr lang="en-US" altLang="ko-KR" sz="900" b="1" i="0">
                <a:solidFill>
                  <a:schemeClr val="accent3"/>
                </a:solidFill>
              </a:rPr>
              <a:t>GREEN</a:t>
            </a:r>
            <a:r>
              <a:rPr lang="en-US" altLang="ko-KR" sz="900" b="1">
                <a:solidFill>
                  <a:schemeClr val="accent3"/>
                </a:solidFill>
              </a:rPr>
              <a:t>:SENSOR</a:t>
            </a:r>
            <a:endParaRPr lang="en-US" altLang="ko-KR" sz="900" b="1" i="0">
              <a:solidFill>
                <a:schemeClr val="accent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9DDAF4-B909-4595-0B5C-36982AC4A7F7}"/>
              </a:ext>
            </a:extLst>
          </p:cNvPr>
          <p:cNvSpPr/>
          <p:nvPr/>
        </p:nvSpPr>
        <p:spPr>
          <a:xfrm rot="1200000">
            <a:off x="10399396" y="4605390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Static</a:t>
            </a:r>
          </a:p>
          <a:p>
            <a:pPr algn="ctr"/>
            <a:r>
              <a:rPr lang="en-US" altLang="ko-KR" sz="1200" b="1"/>
              <a:t>Object</a:t>
            </a:r>
          </a:p>
          <a:p>
            <a:pPr algn="ctr"/>
            <a:endParaRPr lang="ko-KR" altLang="en-US" sz="12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9DCCDBD-C23C-E31C-09EB-139C6F28B5E8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4467133" y="4514828"/>
            <a:ext cx="6137367" cy="251828"/>
          </a:xfrm>
          <a:prstGeom prst="line">
            <a:avLst/>
          </a:prstGeom>
          <a:ln w="9525">
            <a:solidFill>
              <a:srgbClr val="FF0000"/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0F9F7E-ECF1-6A7B-7637-AD5247C39994}"/>
              </a:ext>
            </a:extLst>
          </p:cNvPr>
          <p:cNvCxnSpPr>
            <a:cxnSpLocks/>
            <a:stCxn id="41" idx="7"/>
          </p:cNvCxnSpPr>
          <p:nvPr/>
        </p:nvCxnSpPr>
        <p:spPr>
          <a:xfrm>
            <a:off x="4467133" y="4766656"/>
            <a:ext cx="5769282" cy="763832"/>
          </a:xfrm>
          <a:prstGeom prst="line">
            <a:avLst/>
          </a:prstGeom>
          <a:ln w="9525">
            <a:solidFill>
              <a:srgbClr val="FF0000"/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C15B37E-0B13-7BCB-1D10-DD37FB465875}"/>
              </a:ext>
            </a:extLst>
          </p:cNvPr>
          <p:cNvCxnSpPr>
            <a:cxnSpLocks/>
            <a:stCxn id="41" idx="7"/>
          </p:cNvCxnSpPr>
          <p:nvPr/>
        </p:nvCxnSpPr>
        <p:spPr>
          <a:xfrm>
            <a:off x="4467133" y="4766656"/>
            <a:ext cx="6815244" cy="6559"/>
          </a:xfrm>
          <a:prstGeom prst="line">
            <a:avLst/>
          </a:prstGeom>
          <a:ln w="9525">
            <a:solidFill>
              <a:srgbClr val="FF0000"/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4C9377D-531A-92C6-1A38-4C1F75D0B4FF}"/>
              </a:ext>
            </a:extLst>
          </p:cNvPr>
          <p:cNvSpPr txBox="1"/>
          <p:nvPr/>
        </p:nvSpPr>
        <p:spPr>
          <a:xfrm rot="21444228">
            <a:off x="6946494" y="4399187"/>
            <a:ext cx="14014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CornerVector_1</a:t>
            </a:r>
            <a:endParaRPr lang="en-US" altLang="ko-KR" sz="900" b="1" i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21C0BC-4B08-F449-C92C-2CFEB0AEED4A}"/>
              </a:ext>
            </a:extLst>
          </p:cNvPr>
          <p:cNvSpPr txBox="1"/>
          <p:nvPr/>
        </p:nvSpPr>
        <p:spPr>
          <a:xfrm>
            <a:off x="7611314" y="4795818"/>
            <a:ext cx="14014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CornerVector_2</a:t>
            </a:r>
            <a:endParaRPr lang="en-US" altLang="ko-KR" sz="900" b="1" i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21C0BC-4B08-F449-C92C-2CFEB0AEED4A}"/>
              </a:ext>
            </a:extLst>
          </p:cNvPr>
          <p:cNvSpPr txBox="1"/>
          <p:nvPr/>
        </p:nvSpPr>
        <p:spPr>
          <a:xfrm rot="437018">
            <a:off x="7456103" y="5256623"/>
            <a:ext cx="14014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CornerVector_3</a:t>
            </a:r>
            <a:endParaRPr lang="en-US" altLang="ko-KR" sz="900" b="1" i="0"/>
          </a:p>
        </p:txBody>
      </p:sp>
    </p:spTree>
    <p:extLst>
      <p:ext uri="{BB962C8B-B14F-4D97-AF65-F5344CB8AC3E}">
        <p14:creationId xmlns:p14="http://schemas.microsoft.com/office/powerpoint/2010/main" val="231843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E7F57-DE35-2E0D-8ECC-1289DA0FA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7E7E9F-45ED-1B3B-4E98-56D1B6636BC1}"/>
              </a:ext>
            </a:extLst>
          </p:cNvPr>
          <p:cNvSpPr/>
          <p:nvPr/>
        </p:nvSpPr>
        <p:spPr>
          <a:xfrm rot="1200000">
            <a:off x="10075382" y="3253354"/>
            <a:ext cx="1095228" cy="1642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Static</a:t>
            </a:r>
          </a:p>
          <a:p>
            <a:pPr algn="ctr"/>
            <a:r>
              <a:rPr lang="en-US" altLang="ko-KR" sz="1200" b="1"/>
              <a:t>Object</a:t>
            </a:r>
          </a:p>
          <a:p>
            <a:pPr algn="ctr"/>
            <a:endParaRPr lang="ko-KR" altLang="en-US" sz="12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647E35-B5A1-367D-667F-378259A4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.corner_vectors</a:t>
            </a:r>
            <a:br>
              <a:rPr lang="en-US" altLang="ko-KR" sz="2800" b="1"/>
            </a:br>
            <a:r>
              <a:rPr lang="ko-KR" altLang="en-US" sz="2800"/>
              <a:t>센서관측 벡터 변환</a:t>
            </a:r>
            <a:r>
              <a:rPr lang="en-US" altLang="ko-KR" sz="2800"/>
              <a:t>(</a:t>
            </a:r>
            <a:r>
              <a:rPr lang="ko-KR" altLang="en-US" sz="2800"/>
              <a:t>기준점</a:t>
            </a:r>
            <a:r>
              <a:rPr lang="en-US" altLang="ko-KR" sz="2800"/>
              <a:t>:origin</a:t>
            </a:r>
            <a:r>
              <a:rPr lang="en-US" altLang="ko-KR" sz="2800" b="1"/>
              <a:t>, </a:t>
            </a:r>
            <a:r>
              <a:rPr lang="en-US" altLang="ko-KR" sz="2800"/>
              <a:t>first_and_accuracy</a:t>
            </a:r>
            <a:r>
              <a:rPr lang="en-US" altLang="ko-KR" sz="2800" b="1"/>
              <a:t>)</a:t>
            </a:r>
            <a:endParaRPr lang="ko-KR" altLang="en-US" sz="2800" b="1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9A31582-AE62-6295-BB39-B9978AA23426}"/>
              </a:ext>
            </a:extLst>
          </p:cNvPr>
          <p:cNvGrpSpPr/>
          <p:nvPr/>
        </p:nvGrpSpPr>
        <p:grpSpPr>
          <a:xfrm>
            <a:off x="464120" y="1897380"/>
            <a:ext cx="11594144" cy="4047155"/>
            <a:chOff x="1286061" y="2538395"/>
            <a:chExt cx="9648639" cy="33680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98BAFF-6216-B998-A208-59C96AE1AA2F}"/>
                </a:ext>
              </a:extLst>
            </p:cNvPr>
            <p:cNvSpPr txBox="1"/>
            <p:nvPr/>
          </p:nvSpPr>
          <p:spPr>
            <a:xfrm>
              <a:off x="1712827" y="3541260"/>
              <a:ext cx="1472083" cy="299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ORIGIN_Position</a:t>
              </a:r>
              <a:endParaRPr lang="en-US" altLang="ko-KR" sz="900" b="1" i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134E67B-C75B-04C3-2F0A-6D03F172A4D0}"/>
                </a:ext>
              </a:extLst>
            </p:cNvPr>
            <p:cNvCxnSpPr>
              <a:cxnSpLocks/>
            </p:cNvCxnSpPr>
            <p:nvPr/>
          </p:nvCxnSpPr>
          <p:spPr>
            <a:xfrm>
              <a:off x="1286061" y="3872504"/>
              <a:ext cx="964863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6285E88C-CFCD-553F-8278-84ED27BA1404}"/>
                </a:ext>
              </a:extLst>
            </p:cNvPr>
            <p:cNvSpPr/>
            <p:nvPr/>
          </p:nvSpPr>
          <p:spPr>
            <a:xfrm rot="2700000">
              <a:off x="1497353" y="3751596"/>
              <a:ext cx="229316" cy="229316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E64973E-A8F9-0B18-0AAD-E2FD3A8D6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745" y="3677936"/>
              <a:ext cx="227713" cy="189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A8C4FC1-D965-1A71-E2D6-A47BCA4B6FCF}"/>
                </a:ext>
              </a:extLst>
            </p:cNvPr>
            <p:cNvCxnSpPr>
              <a:cxnSpLocks/>
            </p:cNvCxnSpPr>
            <p:nvPr/>
          </p:nvCxnSpPr>
          <p:spPr>
            <a:xfrm>
              <a:off x="1600678" y="2538395"/>
              <a:ext cx="0" cy="336804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9840A3-4ADE-6F91-D4A9-2392381D0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2010" y="3866255"/>
              <a:ext cx="0" cy="8185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A2B2374-9F2C-F331-7850-8E62F56E2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0678" y="3535277"/>
              <a:ext cx="7960829" cy="326648"/>
            </a:xfrm>
            <a:prstGeom prst="line">
              <a:avLst/>
            </a:prstGeom>
            <a:ln w="9525">
              <a:solidFill>
                <a:srgbClr val="FF0000"/>
              </a:solidFill>
              <a:prstDash val="lg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BC549D2-2807-84E9-0FA6-BAAECE0B21A3}"/>
                </a:ext>
              </a:extLst>
            </p:cNvPr>
            <p:cNvCxnSpPr>
              <a:cxnSpLocks/>
            </p:cNvCxnSpPr>
            <p:nvPr/>
          </p:nvCxnSpPr>
          <p:spPr>
            <a:xfrm>
              <a:off x="1600678" y="3861927"/>
              <a:ext cx="7483383" cy="990772"/>
            </a:xfrm>
            <a:prstGeom prst="line">
              <a:avLst/>
            </a:prstGeom>
            <a:ln w="9525">
              <a:solidFill>
                <a:srgbClr val="FF0000"/>
              </a:solidFill>
              <a:prstDash val="lg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E58E59D-9818-1143-14FD-CC1F7F2F6066}"/>
                </a:ext>
              </a:extLst>
            </p:cNvPr>
            <p:cNvCxnSpPr>
              <a:cxnSpLocks/>
            </p:cNvCxnSpPr>
            <p:nvPr/>
          </p:nvCxnSpPr>
          <p:spPr>
            <a:xfrm>
              <a:off x="1600678" y="3861927"/>
              <a:ext cx="8840108" cy="8508"/>
            </a:xfrm>
            <a:prstGeom prst="line">
              <a:avLst/>
            </a:prstGeom>
            <a:ln w="9525">
              <a:solidFill>
                <a:srgbClr val="FF0000"/>
              </a:solidFill>
              <a:prstDash val="lg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C51F37-BEB6-ADF6-4056-135B7331FE72}"/>
                </a:ext>
              </a:extLst>
            </p:cNvPr>
            <p:cNvSpPr txBox="1"/>
            <p:nvPr/>
          </p:nvSpPr>
          <p:spPr>
            <a:xfrm rot="21444228">
              <a:off x="4816678" y="3419571"/>
              <a:ext cx="181784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CornerVector_1-&gt;First Vector</a:t>
              </a:r>
              <a:endParaRPr lang="en-US" altLang="ko-KR" sz="900" b="1" i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4343D4-956B-07E5-D51E-363FF0CD07DC}"/>
                </a:ext>
              </a:extLst>
            </p:cNvPr>
            <p:cNvSpPr txBox="1"/>
            <p:nvPr/>
          </p:nvSpPr>
          <p:spPr>
            <a:xfrm>
              <a:off x="5679022" y="3899752"/>
              <a:ext cx="242530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CornerVector_2-&gt;Second Vector</a:t>
              </a:r>
              <a:endParaRPr lang="en-US" altLang="ko-KR" sz="900" b="1" i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AF37BB-75ED-9A4B-92EA-C6282C312688}"/>
                </a:ext>
              </a:extLst>
            </p:cNvPr>
            <p:cNvSpPr txBox="1"/>
            <p:nvPr/>
          </p:nvSpPr>
          <p:spPr>
            <a:xfrm rot="437018">
              <a:off x="4496720" y="4400072"/>
              <a:ext cx="280279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CornerVector_2-&gt;Third Vector</a:t>
              </a:r>
              <a:endParaRPr lang="en-US" altLang="ko-KR" sz="900" b="1" i="0"/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68D3478-62D6-0F7F-3D17-C64F999A6382}"/>
              </a:ext>
            </a:extLst>
          </p:cNvPr>
          <p:cNvCxnSpPr>
            <a:cxnSpLocks/>
          </p:cNvCxnSpPr>
          <p:nvPr/>
        </p:nvCxnSpPr>
        <p:spPr>
          <a:xfrm flipV="1">
            <a:off x="10406721" y="3102458"/>
            <a:ext cx="0" cy="385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F69F9DC-4C96-CDC0-4E9A-8F6C0CD98A84}"/>
              </a:ext>
            </a:extLst>
          </p:cNvPr>
          <p:cNvSpPr txBox="1"/>
          <p:nvPr/>
        </p:nvSpPr>
        <p:spPr>
          <a:xfrm rot="5400000">
            <a:off x="9522711" y="3190888"/>
            <a:ext cx="21843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/>
              <a:t>first_and_accuracy.metric_origin.y</a:t>
            </a:r>
            <a:endParaRPr lang="en-US" altLang="ko-KR" sz="300" b="1" i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8C6C1B-1041-D5E2-D8DE-95B09BD89CB0}"/>
              </a:ext>
            </a:extLst>
          </p:cNvPr>
          <p:cNvSpPr txBox="1"/>
          <p:nvPr/>
        </p:nvSpPr>
        <p:spPr>
          <a:xfrm>
            <a:off x="7098101" y="2779943"/>
            <a:ext cx="21843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/>
              <a:t>first_and_accuracy.metric_origin.x</a:t>
            </a:r>
            <a:endParaRPr lang="en-US" altLang="ko-KR" sz="300" b="1" i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952882C-7714-8F64-EBB1-70D9ECC52F05}"/>
              </a:ext>
            </a:extLst>
          </p:cNvPr>
          <p:cNvCxnSpPr>
            <a:cxnSpLocks/>
          </p:cNvCxnSpPr>
          <p:nvPr/>
        </p:nvCxnSpPr>
        <p:spPr>
          <a:xfrm>
            <a:off x="855792" y="3094920"/>
            <a:ext cx="95529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9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302E6D6-35C2-CDF4-56C5-4EE14CF75368}"/>
              </a:ext>
            </a:extLst>
          </p:cNvPr>
          <p:cNvGrpSpPr/>
          <p:nvPr/>
        </p:nvGrpSpPr>
        <p:grpSpPr>
          <a:xfrm>
            <a:off x="7751020" y="2114100"/>
            <a:ext cx="4621582" cy="3434898"/>
            <a:chOff x="4024486" y="1498583"/>
            <a:chExt cx="5019195" cy="373041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2AE3A82-DD9A-9BDE-66EB-B89FA2BB5AA8}"/>
                </a:ext>
              </a:extLst>
            </p:cNvPr>
            <p:cNvCxnSpPr/>
            <p:nvPr/>
          </p:nvCxnSpPr>
          <p:spPr>
            <a:xfrm>
              <a:off x="4296001" y="3429000"/>
              <a:ext cx="3600000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97D961-0B17-8FF0-494D-4ABEBC093A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6000" y="3429000"/>
              <a:ext cx="3600000" cy="0"/>
            </a:xfrm>
            <a:prstGeom prst="line">
              <a:avLst/>
            </a:prstGeom>
            <a:ln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8D3AFD-830D-5C18-4E92-D967ACAB6519}"/>
                </a:ext>
              </a:extLst>
            </p:cNvPr>
            <p:cNvCxnSpPr>
              <a:cxnSpLocks/>
            </p:cNvCxnSpPr>
            <p:nvPr/>
          </p:nvCxnSpPr>
          <p:spPr>
            <a:xfrm>
              <a:off x="4024486" y="3343499"/>
              <a:ext cx="4479717" cy="0"/>
            </a:xfrm>
            <a:prstGeom prst="line">
              <a:avLst/>
            </a:prstGeom>
            <a:ln>
              <a:headEnd type="arrow"/>
              <a:tailEnd type="arrow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6E5A4A3-A720-B451-0112-99B8264531AC}"/>
                </a:ext>
              </a:extLst>
            </p:cNvPr>
            <p:cNvCxnSpPr>
              <a:cxnSpLocks/>
            </p:cNvCxnSpPr>
            <p:nvPr/>
          </p:nvCxnSpPr>
          <p:spPr>
            <a:xfrm>
              <a:off x="7271201" y="2524787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AA4E7-ABCA-932D-3B92-C2D1491EC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524787"/>
              <a:ext cx="1175200" cy="904213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6E76251-FA4F-C81E-71DA-44533AF9C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3"/>
              <a:ext cx="2202205" cy="141370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3575F58-1DD8-7211-6957-185D38E85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5"/>
              <a:ext cx="1568043" cy="141370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1E2B54B-89E4-4647-0084-0AA0E26CD25D}"/>
                </a:ext>
              </a:extLst>
            </p:cNvPr>
            <p:cNvCxnSpPr>
              <a:cxnSpLocks/>
            </p:cNvCxnSpPr>
            <p:nvPr/>
          </p:nvCxnSpPr>
          <p:spPr>
            <a:xfrm>
              <a:off x="6987039" y="3343499"/>
              <a:ext cx="33224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A7B099E-667D-6702-F49B-F898E9A243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807" y="2826106"/>
              <a:ext cx="0" cy="8640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13BFF09-5222-A411-F2B1-F6EEBC56C871}"/>
                </a:ext>
              </a:extLst>
            </p:cNvPr>
            <p:cNvCxnSpPr>
              <a:cxnSpLocks/>
            </p:cNvCxnSpPr>
            <p:nvPr/>
          </p:nvCxnSpPr>
          <p:spPr>
            <a:xfrm>
              <a:off x="8290376" y="2015294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2F18DF1-BACE-2741-0E27-583DEF687584}"/>
                </a:ext>
              </a:extLst>
            </p:cNvPr>
            <p:cNvCxnSpPr>
              <a:cxnSpLocks/>
            </p:cNvCxnSpPr>
            <p:nvPr/>
          </p:nvCxnSpPr>
          <p:spPr>
            <a:xfrm>
              <a:off x="7479587" y="3239041"/>
              <a:ext cx="95888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1886C8D-FB93-77DF-0F01-5C455976CB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7787" y="3034586"/>
              <a:ext cx="1538195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50F597-5D85-C866-D4E1-1B038B604A19}"/>
                </a:ext>
              </a:extLst>
            </p:cNvPr>
            <p:cNvSpPr txBox="1"/>
            <p:nvPr/>
          </p:nvSpPr>
          <p:spPr>
            <a:xfrm>
              <a:off x="7678438" y="3400869"/>
              <a:ext cx="24397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x</a:t>
              </a:r>
              <a:endParaRPr lang="ko-KR" alt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3DE4F7-5183-FCC9-0747-567805EB7221}"/>
                </a:ext>
              </a:extLst>
            </p:cNvPr>
            <p:cNvSpPr txBox="1"/>
            <p:nvPr/>
          </p:nvSpPr>
          <p:spPr>
            <a:xfrm>
              <a:off x="6081986" y="1657132"/>
              <a:ext cx="24718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y</a:t>
              </a:r>
              <a:endParaRPr lang="ko-KR" alt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0C00AE-65B4-90CF-A290-24050E3A0860}"/>
                </a:ext>
              </a:extLst>
            </p:cNvPr>
            <p:cNvSpPr txBox="1"/>
            <p:nvPr/>
          </p:nvSpPr>
          <p:spPr>
            <a:xfrm>
              <a:off x="4693541" y="4104463"/>
              <a:ext cx="296876" cy="24622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-z</a:t>
              </a:r>
              <a:endParaRPr lang="ko-KR" altLang="en-US" sz="1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9B2E8D-B195-0FE0-B456-64F2C667D8D4}"/>
                </a:ext>
              </a:extLst>
            </p:cNvPr>
            <p:cNvSpPr txBox="1"/>
            <p:nvPr/>
          </p:nvSpPr>
          <p:spPr>
            <a:xfrm>
              <a:off x="6047914" y="3400868"/>
              <a:ext cx="255199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0</a:t>
              </a:r>
              <a:endParaRPr lang="ko-KR" altLang="en-US" sz="100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8006148-50FE-FEFF-667A-1937B3A7DCDE}"/>
                </a:ext>
              </a:extLst>
            </p:cNvPr>
            <p:cNvCxnSpPr>
              <a:cxnSpLocks/>
            </p:cNvCxnSpPr>
            <p:nvPr/>
          </p:nvCxnSpPr>
          <p:spPr>
            <a:xfrm>
              <a:off x="7667325" y="2016773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CC7C3E4-6D01-E79C-2AF2-491DE624C068}"/>
                </a:ext>
              </a:extLst>
            </p:cNvPr>
            <p:cNvCxnSpPr>
              <a:cxnSpLocks/>
            </p:cNvCxnSpPr>
            <p:nvPr/>
          </p:nvCxnSpPr>
          <p:spPr>
            <a:xfrm>
              <a:off x="6349546" y="3082365"/>
              <a:ext cx="1516246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6B4B421-A032-5622-C601-9BF3A5E83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1201" y="2750092"/>
              <a:ext cx="38173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5F25DED-3513-3972-AC29-F96F1DFBDF70}"/>
                </a:ext>
              </a:extLst>
            </p:cNvPr>
            <p:cNvCxnSpPr/>
            <p:nvPr/>
          </p:nvCxnSpPr>
          <p:spPr>
            <a:xfrm flipV="1">
              <a:off x="7256807" y="2015295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18148E0-80EB-3BD7-58F6-9FEBE14AB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250" y="201529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AB179E6-4E0D-EB59-F2C3-A313DB7DD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5595" y="3034480"/>
              <a:ext cx="1033570" cy="23259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D304B29-CF10-D93A-80E9-33DFF91459CE}"/>
                </a:ext>
              </a:extLst>
            </p:cNvPr>
            <p:cNvCxnSpPr/>
            <p:nvPr/>
          </p:nvCxnSpPr>
          <p:spPr>
            <a:xfrm flipV="1">
              <a:off x="8300584" y="1502293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C429260F-E720-98B4-2782-45DC48C4D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438" y="149858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CFDD8A1-7C59-80BE-C7F6-1F1B549CAC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00" y="2735731"/>
              <a:ext cx="407238" cy="52405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CB4C6B2-F90F-30CA-59F3-E92AC2320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0607" y="2503524"/>
              <a:ext cx="1033570" cy="23259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1F7070B-BD6F-D99D-FF87-2681925CF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0584" y="2512302"/>
              <a:ext cx="407238" cy="52405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76E1CBA-5295-4EED-1E68-DF7E733DFFAD}"/>
                </a:ext>
              </a:extLst>
            </p:cNvPr>
            <p:cNvCxnSpPr>
              <a:cxnSpLocks/>
            </p:cNvCxnSpPr>
            <p:nvPr/>
          </p:nvCxnSpPr>
          <p:spPr>
            <a:xfrm>
              <a:off x="8711857" y="1505706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2D51172-F823-7557-9CC6-046DF7C86B50}"/>
                </a:ext>
              </a:extLst>
            </p:cNvPr>
            <p:cNvCxnSpPr>
              <a:cxnSpLocks/>
            </p:cNvCxnSpPr>
            <p:nvPr/>
          </p:nvCxnSpPr>
          <p:spPr>
            <a:xfrm>
              <a:off x="6824807" y="2976893"/>
              <a:ext cx="2218874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2C9609E-D581-C434-A8BC-2E8F37137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4727" y="2494872"/>
              <a:ext cx="92945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8DD9D51-2E62-4A55-7D94-DCE199CA35C5}"/>
                </a:ext>
              </a:extLst>
            </p:cNvPr>
            <p:cNvCxnSpPr>
              <a:cxnSpLocks/>
            </p:cNvCxnSpPr>
            <p:nvPr/>
          </p:nvCxnSpPr>
          <p:spPr>
            <a:xfrm>
              <a:off x="8716671" y="1508231"/>
              <a:ext cx="0" cy="101918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2A6DE12-1B25-55FF-1DB2-5221E2595C34}"/>
                </a:ext>
              </a:extLst>
            </p:cNvPr>
            <p:cNvCxnSpPr>
              <a:cxnSpLocks/>
            </p:cNvCxnSpPr>
            <p:nvPr/>
          </p:nvCxnSpPr>
          <p:spPr>
            <a:xfrm>
              <a:off x="8280567" y="2002709"/>
              <a:ext cx="0" cy="101918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EA239E4-4EE8-513C-C08B-6EF5B41C2DF0}"/>
                </a:ext>
              </a:extLst>
            </p:cNvPr>
            <p:cNvCxnSpPr>
              <a:cxnSpLocks/>
            </p:cNvCxnSpPr>
            <p:nvPr/>
          </p:nvCxnSpPr>
          <p:spPr>
            <a:xfrm>
              <a:off x="7271200" y="2546189"/>
              <a:ext cx="0" cy="72088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FC77C6B0-9405-2985-AF8E-2C8E816480EE}"/>
                </a:ext>
              </a:extLst>
            </p:cNvPr>
            <p:cNvCxnSpPr>
              <a:cxnSpLocks/>
            </p:cNvCxnSpPr>
            <p:nvPr/>
          </p:nvCxnSpPr>
          <p:spPr>
            <a:xfrm>
              <a:off x="7664044" y="2022409"/>
              <a:ext cx="0" cy="72088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제목 1">
            <a:extLst>
              <a:ext uri="{FF2B5EF4-FFF2-40B4-BE49-F238E27FC236}">
                <a16:creationId xmlns:a16="http://schemas.microsoft.com/office/drawing/2014/main" id="{75B519BA-F537-BD98-F099-D2BF63F7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.corner_vectors</a:t>
            </a:r>
            <a:br>
              <a:rPr lang="en-US" altLang="ko-KR" sz="2800" b="1"/>
            </a:br>
            <a:r>
              <a:rPr lang="ko-KR" altLang="en-US" sz="2800" b="1"/>
              <a:t>직사각형 형상 구현 예시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0666515-12B6-DDD2-992B-4EA4D936D4F3}"/>
              </a:ext>
            </a:extLst>
          </p:cNvPr>
          <p:cNvGrpSpPr/>
          <p:nvPr/>
        </p:nvGrpSpPr>
        <p:grpSpPr>
          <a:xfrm>
            <a:off x="3968002" y="2114100"/>
            <a:ext cx="4621582" cy="3434898"/>
            <a:chOff x="4024486" y="1498583"/>
            <a:chExt cx="5019195" cy="3730417"/>
          </a:xfrm>
        </p:grpSpPr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D305568-2F1B-89D0-88BD-36FED8758326}"/>
                </a:ext>
              </a:extLst>
            </p:cNvPr>
            <p:cNvCxnSpPr/>
            <p:nvPr/>
          </p:nvCxnSpPr>
          <p:spPr>
            <a:xfrm>
              <a:off x="4296001" y="3429000"/>
              <a:ext cx="3600000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6D0AD1C-7226-B435-E2AF-AD1A5DF6EE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6000" y="3429000"/>
              <a:ext cx="3600000" cy="0"/>
            </a:xfrm>
            <a:prstGeom prst="line">
              <a:avLst/>
            </a:prstGeom>
            <a:ln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822F6206-02F5-3B24-CCFB-DB90ED0C6D24}"/>
                </a:ext>
              </a:extLst>
            </p:cNvPr>
            <p:cNvCxnSpPr>
              <a:cxnSpLocks/>
            </p:cNvCxnSpPr>
            <p:nvPr/>
          </p:nvCxnSpPr>
          <p:spPr>
            <a:xfrm>
              <a:off x="4024486" y="3343499"/>
              <a:ext cx="4479717" cy="0"/>
            </a:xfrm>
            <a:prstGeom prst="line">
              <a:avLst/>
            </a:prstGeom>
            <a:ln>
              <a:headEnd type="arrow"/>
              <a:tailEnd type="arrow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597EBE8C-0BC2-39EC-06D7-C4EFB4BA40F4}"/>
                </a:ext>
              </a:extLst>
            </p:cNvPr>
            <p:cNvCxnSpPr>
              <a:cxnSpLocks/>
            </p:cNvCxnSpPr>
            <p:nvPr/>
          </p:nvCxnSpPr>
          <p:spPr>
            <a:xfrm>
              <a:off x="7271201" y="2524787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175B32C3-A3E1-8665-1BA0-B72695A39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524787"/>
              <a:ext cx="1175200" cy="904213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25EB3C83-9B37-D1CB-B055-BE2632D1CA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3"/>
              <a:ext cx="2202205" cy="141370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823DEB7E-5692-7DF6-7F6C-916B0334D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5"/>
              <a:ext cx="1568043" cy="141370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F099B80E-B3AA-8BDA-5877-B12C37FF3408}"/>
                </a:ext>
              </a:extLst>
            </p:cNvPr>
            <p:cNvCxnSpPr>
              <a:cxnSpLocks/>
            </p:cNvCxnSpPr>
            <p:nvPr/>
          </p:nvCxnSpPr>
          <p:spPr>
            <a:xfrm>
              <a:off x="6987039" y="3343499"/>
              <a:ext cx="33224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EC4377B9-1BB2-F50B-A1E7-3FB34BAE96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807" y="2826106"/>
              <a:ext cx="0" cy="8640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C3C9D097-0C0C-399F-6DA1-CFF72802CE36}"/>
                </a:ext>
              </a:extLst>
            </p:cNvPr>
            <p:cNvCxnSpPr>
              <a:cxnSpLocks/>
            </p:cNvCxnSpPr>
            <p:nvPr/>
          </p:nvCxnSpPr>
          <p:spPr>
            <a:xfrm>
              <a:off x="8290376" y="2015294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F2EB52A9-4786-2CBF-57F9-FADDF83DCCCF}"/>
                </a:ext>
              </a:extLst>
            </p:cNvPr>
            <p:cNvCxnSpPr>
              <a:cxnSpLocks/>
            </p:cNvCxnSpPr>
            <p:nvPr/>
          </p:nvCxnSpPr>
          <p:spPr>
            <a:xfrm>
              <a:off x="7479587" y="3239041"/>
              <a:ext cx="95888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76C5085-2446-18AF-3BC8-A9D4A359D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7787" y="3034586"/>
              <a:ext cx="1538195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D2FB95E-5736-AF08-0C12-E03FBC0C6E7B}"/>
                </a:ext>
              </a:extLst>
            </p:cNvPr>
            <p:cNvSpPr txBox="1"/>
            <p:nvPr/>
          </p:nvSpPr>
          <p:spPr>
            <a:xfrm>
              <a:off x="7678438" y="3400869"/>
              <a:ext cx="24397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x</a:t>
              </a:r>
              <a:endParaRPr lang="ko-KR" altLang="en-US" sz="10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F6EACAB-C6E5-4821-4038-3FE760D498BA}"/>
                </a:ext>
              </a:extLst>
            </p:cNvPr>
            <p:cNvSpPr txBox="1"/>
            <p:nvPr/>
          </p:nvSpPr>
          <p:spPr>
            <a:xfrm>
              <a:off x="6081986" y="1657132"/>
              <a:ext cx="24718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y</a:t>
              </a:r>
              <a:endParaRPr lang="ko-KR" altLang="en-US" sz="10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847DA90-F936-280A-9EFE-7EF4DA6DE3FD}"/>
                </a:ext>
              </a:extLst>
            </p:cNvPr>
            <p:cNvSpPr txBox="1"/>
            <p:nvPr/>
          </p:nvSpPr>
          <p:spPr>
            <a:xfrm>
              <a:off x="4693541" y="4104463"/>
              <a:ext cx="296876" cy="24622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-z</a:t>
              </a:r>
              <a:endParaRPr lang="ko-KR" altLang="en-US" sz="10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8DA8E66-2C76-8D18-3BF0-9EFC45166212}"/>
                </a:ext>
              </a:extLst>
            </p:cNvPr>
            <p:cNvSpPr txBox="1"/>
            <p:nvPr/>
          </p:nvSpPr>
          <p:spPr>
            <a:xfrm>
              <a:off x="6047914" y="3400868"/>
              <a:ext cx="255199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0</a:t>
              </a:r>
              <a:endParaRPr lang="ko-KR" altLang="en-US" sz="1000"/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00DBD899-DBD9-D2C3-B3DE-9072DA4EB2B1}"/>
                </a:ext>
              </a:extLst>
            </p:cNvPr>
            <p:cNvCxnSpPr>
              <a:cxnSpLocks/>
            </p:cNvCxnSpPr>
            <p:nvPr/>
          </p:nvCxnSpPr>
          <p:spPr>
            <a:xfrm>
              <a:off x="7667325" y="2016773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FC988F1F-7B8F-15FD-BE78-77EC1AC2521D}"/>
                </a:ext>
              </a:extLst>
            </p:cNvPr>
            <p:cNvCxnSpPr>
              <a:cxnSpLocks/>
            </p:cNvCxnSpPr>
            <p:nvPr/>
          </p:nvCxnSpPr>
          <p:spPr>
            <a:xfrm>
              <a:off x="6349546" y="3082365"/>
              <a:ext cx="1516246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5A48A9F3-5198-30CF-7587-FCB4EA48A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1201" y="2750092"/>
              <a:ext cx="38173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59B28ACE-CDE1-4964-6389-DEDDE65A0015}"/>
                </a:ext>
              </a:extLst>
            </p:cNvPr>
            <p:cNvCxnSpPr/>
            <p:nvPr/>
          </p:nvCxnSpPr>
          <p:spPr>
            <a:xfrm flipV="1">
              <a:off x="7256807" y="2015295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DF9BE9C-96E0-9ACB-61FA-D2F818FFC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250" y="201529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5CD90FC3-0B2A-703A-FFC2-177521BE9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5595" y="3034480"/>
              <a:ext cx="1033570" cy="23259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E81B2091-8389-B2C9-837A-D9B65319AE84}"/>
                </a:ext>
              </a:extLst>
            </p:cNvPr>
            <p:cNvCxnSpPr/>
            <p:nvPr/>
          </p:nvCxnSpPr>
          <p:spPr>
            <a:xfrm flipV="1">
              <a:off x="8300584" y="1502293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D124906-5F66-F679-FAE9-F972D1ED2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438" y="149858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BB2498D8-2033-7144-128E-7A366FC32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00" y="2735731"/>
              <a:ext cx="407238" cy="52405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E4531AF2-48DB-5B56-3D40-A5BFF9A9B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0607" y="2503524"/>
              <a:ext cx="1033570" cy="23259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FFBF9D14-DF6D-E1C7-D345-E196E309E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0584" y="2512302"/>
              <a:ext cx="407238" cy="52405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A98C99A3-8B74-9AB2-354D-2FA917FFE18A}"/>
                </a:ext>
              </a:extLst>
            </p:cNvPr>
            <p:cNvCxnSpPr>
              <a:cxnSpLocks/>
            </p:cNvCxnSpPr>
            <p:nvPr/>
          </p:nvCxnSpPr>
          <p:spPr>
            <a:xfrm>
              <a:off x="8711857" y="1505706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B2505E86-B1B7-445B-F566-1E707EA9AE17}"/>
                </a:ext>
              </a:extLst>
            </p:cNvPr>
            <p:cNvCxnSpPr>
              <a:cxnSpLocks/>
            </p:cNvCxnSpPr>
            <p:nvPr/>
          </p:nvCxnSpPr>
          <p:spPr>
            <a:xfrm>
              <a:off x="6824807" y="2976893"/>
              <a:ext cx="2218874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845305D1-7173-0487-DE13-B6E25C324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4727" y="2494872"/>
              <a:ext cx="92945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5945FAC-45F1-87FE-DFA5-0D400A8F6A67}"/>
              </a:ext>
            </a:extLst>
          </p:cNvPr>
          <p:cNvGrpSpPr/>
          <p:nvPr/>
        </p:nvGrpSpPr>
        <p:grpSpPr>
          <a:xfrm>
            <a:off x="187395" y="2114100"/>
            <a:ext cx="4621582" cy="3434898"/>
            <a:chOff x="4024486" y="1498583"/>
            <a:chExt cx="5019195" cy="3730417"/>
          </a:xfrm>
        </p:grpSpPr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B4884A8F-094E-0F17-83CC-0AC956C94C1A}"/>
                </a:ext>
              </a:extLst>
            </p:cNvPr>
            <p:cNvCxnSpPr/>
            <p:nvPr/>
          </p:nvCxnSpPr>
          <p:spPr>
            <a:xfrm>
              <a:off x="4296001" y="3429000"/>
              <a:ext cx="3600000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E360BCE-F3DA-BE67-0558-B2BA2FED71D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6000" y="3429000"/>
              <a:ext cx="3600000" cy="0"/>
            </a:xfrm>
            <a:prstGeom prst="line">
              <a:avLst/>
            </a:prstGeom>
            <a:ln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3EBBC0FF-907F-7AD2-3058-E3211A381663}"/>
                </a:ext>
              </a:extLst>
            </p:cNvPr>
            <p:cNvCxnSpPr>
              <a:cxnSpLocks/>
            </p:cNvCxnSpPr>
            <p:nvPr/>
          </p:nvCxnSpPr>
          <p:spPr>
            <a:xfrm>
              <a:off x="4024486" y="3343499"/>
              <a:ext cx="4479717" cy="0"/>
            </a:xfrm>
            <a:prstGeom prst="line">
              <a:avLst/>
            </a:prstGeom>
            <a:ln>
              <a:headEnd type="arrow"/>
              <a:tailEnd type="arrow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35CA0CDC-8E93-516C-76ED-A904CF4E5E9E}"/>
                </a:ext>
              </a:extLst>
            </p:cNvPr>
            <p:cNvCxnSpPr>
              <a:cxnSpLocks/>
            </p:cNvCxnSpPr>
            <p:nvPr/>
          </p:nvCxnSpPr>
          <p:spPr>
            <a:xfrm>
              <a:off x="7271201" y="2524787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EE35F8C4-6D8A-1B57-10D6-9BCC5F7E8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524787"/>
              <a:ext cx="1175200" cy="904213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3AC21120-59B0-DA5F-102E-247301E50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3"/>
              <a:ext cx="2202205" cy="141370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8E25B73A-F5B0-AF0B-64DF-88C474B1E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5"/>
              <a:ext cx="1568043" cy="141370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BEA29235-F014-032E-754C-F5F44B73D761}"/>
                </a:ext>
              </a:extLst>
            </p:cNvPr>
            <p:cNvCxnSpPr>
              <a:cxnSpLocks/>
            </p:cNvCxnSpPr>
            <p:nvPr/>
          </p:nvCxnSpPr>
          <p:spPr>
            <a:xfrm>
              <a:off x="6987039" y="3343499"/>
              <a:ext cx="33224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C55D098B-BB70-E442-98A3-390644D4405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807" y="2826106"/>
              <a:ext cx="0" cy="8640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459B20E2-399E-88DC-C8BD-E1FE00CC627A}"/>
                </a:ext>
              </a:extLst>
            </p:cNvPr>
            <p:cNvCxnSpPr>
              <a:cxnSpLocks/>
            </p:cNvCxnSpPr>
            <p:nvPr/>
          </p:nvCxnSpPr>
          <p:spPr>
            <a:xfrm>
              <a:off x="8290376" y="2015294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BCB4C1A9-D93C-A6FB-8E61-0889B0794231}"/>
                </a:ext>
              </a:extLst>
            </p:cNvPr>
            <p:cNvCxnSpPr>
              <a:cxnSpLocks/>
            </p:cNvCxnSpPr>
            <p:nvPr/>
          </p:nvCxnSpPr>
          <p:spPr>
            <a:xfrm>
              <a:off x="7479587" y="3239041"/>
              <a:ext cx="95888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326A074E-F8EF-7257-A258-38BFC2C372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7787" y="3034586"/>
              <a:ext cx="1538195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5C3981B-39DF-A278-CA98-6B77AC2F2CCE}"/>
                </a:ext>
              </a:extLst>
            </p:cNvPr>
            <p:cNvSpPr txBox="1"/>
            <p:nvPr/>
          </p:nvSpPr>
          <p:spPr>
            <a:xfrm>
              <a:off x="7678438" y="3400869"/>
              <a:ext cx="24397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x</a:t>
              </a:r>
              <a:endParaRPr lang="ko-KR" altLang="en-US" sz="100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22799A8-D803-CCC8-61B0-EA4230A50FF3}"/>
                </a:ext>
              </a:extLst>
            </p:cNvPr>
            <p:cNvSpPr txBox="1"/>
            <p:nvPr/>
          </p:nvSpPr>
          <p:spPr>
            <a:xfrm>
              <a:off x="6081986" y="1657132"/>
              <a:ext cx="24718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y</a:t>
              </a:r>
              <a:endParaRPr lang="ko-KR" altLang="en-US" sz="100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48249A6-C99E-0E1A-0E29-44CF91A0324D}"/>
                </a:ext>
              </a:extLst>
            </p:cNvPr>
            <p:cNvSpPr txBox="1"/>
            <p:nvPr/>
          </p:nvSpPr>
          <p:spPr>
            <a:xfrm>
              <a:off x="4693541" y="4104463"/>
              <a:ext cx="296876" cy="24622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-z</a:t>
              </a:r>
              <a:endParaRPr lang="ko-KR" altLang="en-US" sz="10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D0F8C8C-D35B-527C-07CA-1AF73160BD4B}"/>
                </a:ext>
              </a:extLst>
            </p:cNvPr>
            <p:cNvSpPr txBox="1"/>
            <p:nvPr/>
          </p:nvSpPr>
          <p:spPr>
            <a:xfrm>
              <a:off x="6047914" y="3400868"/>
              <a:ext cx="255199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0</a:t>
              </a:r>
              <a:endParaRPr lang="ko-KR" altLang="en-US" sz="1000"/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A839E436-0524-B685-8D40-B5DB1372A740}"/>
                </a:ext>
              </a:extLst>
            </p:cNvPr>
            <p:cNvCxnSpPr>
              <a:cxnSpLocks/>
            </p:cNvCxnSpPr>
            <p:nvPr/>
          </p:nvCxnSpPr>
          <p:spPr>
            <a:xfrm>
              <a:off x="7667325" y="2016773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F1F73F48-1D6D-659A-2124-F7FF6927C9C9}"/>
                </a:ext>
              </a:extLst>
            </p:cNvPr>
            <p:cNvCxnSpPr>
              <a:cxnSpLocks/>
            </p:cNvCxnSpPr>
            <p:nvPr/>
          </p:nvCxnSpPr>
          <p:spPr>
            <a:xfrm>
              <a:off x="6349546" y="3082365"/>
              <a:ext cx="1516246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9B233DC3-E9E0-3AD4-809D-7CDD2ABF8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1201" y="2750092"/>
              <a:ext cx="38173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B392C235-286A-FC55-E620-A4E61BD99F6B}"/>
                </a:ext>
              </a:extLst>
            </p:cNvPr>
            <p:cNvCxnSpPr/>
            <p:nvPr/>
          </p:nvCxnSpPr>
          <p:spPr>
            <a:xfrm flipV="1">
              <a:off x="7256807" y="2015295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0AF5B2BE-DA40-922F-F883-0E7C4A376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250" y="201529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0DDAAEFB-8599-2220-0A2C-970DE55634FA}"/>
                </a:ext>
              </a:extLst>
            </p:cNvPr>
            <p:cNvCxnSpPr/>
            <p:nvPr/>
          </p:nvCxnSpPr>
          <p:spPr>
            <a:xfrm flipV="1">
              <a:off x="8300584" y="1502293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ED3CE48F-917D-76EF-F2C5-9963E1F71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438" y="149858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7212562E-1825-72D1-DB8F-98384187B6F2}"/>
                </a:ext>
              </a:extLst>
            </p:cNvPr>
            <p:cNvCxnSpPr>
              <a:cxnSpLocks/>
            </p:cNvCxnSpPr>
            <p:nvPr/>
          </p:nvCxnSpPr>
          <p:spPr>
            <a:xfrm>
              <a:off x="8711857" y="1505706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4B40AE5-127A-4A82-80CC-22CCFF29326C}"/>
                </a:ext>
              </a:extLst>
            </p:cNvPr>
            <p:cNvCxnSpPr>
              <a:cxnSpLocks/>
            </p:cNvCxnSpPr>
            <p:nvPr/>
          </p:nvCxnSpPr>
          <p:spPr>
            <a:xfrm>
              <a:off x="6824807" y="2976893"/>
              <a:ext cx="2218874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0F016D45-579D-ACFA-4B46-491733697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4727" y="2494872"/>
              <a:ext cx="92945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화살표: 오른쪽 185">
            <a:extLst>
              <a:ext uri="{FF2B5EF4-FFF2-40B4-BE49-F238E27FC236}">
                <a16:creationId xmlns:a16="http://schemas.microsoft.com/office/drawing/2014/main" id="{7F344F45-361D-DBC8-7F6B-379C8D934954}"/>
              </a:ext>
            </a:extLst>
          </p:cNvPr>
          <p:cNvSpPr/>
          <p:nvPr/>
        </p:nvSpPr>
        <p:spPr>
          <a:xfrm>
            <a:off x="3200400" y="4819650"/>
            <a:ext cx="374650" cy="311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화살표: 오른쪽 186">
            <a:extLst>
              <a:ext uri="{FF2B5EF4-FFF2-40B4-BE49-F238E27FC236}">
                <a16:creationId xmlns:a16="http://schemas.microsoft.com/office/drawing/2014/main" id="{82AC80EC-2B4B-4F3D-3F3B-AEC25233B4CD}"/>
              </a:ext>
            </a:extLst>
          </p:cNvPr>
          <p:cNvSpPr/>
          <p:nvPr/>
        </p:nvSpPr>
        <p:spPr>
          <a:xfrm>
            <a:off x="7524750" y="4972050"/>
            <a:ext cx="374650" cy="311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6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FA3D4-D16F-2C21-D1D9-3484D344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차량위치와 차량좌표시스템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DA35B-8722-4E46-4982-3F7AC09B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/>
              <a:t>Sensoris</a:t>
            </a:r>
            <a:r>
              <a:rPr lang="ko-KR" altLang="en-US"/>
              <a:t>의 사상대로 좌표시스템을 구현하려면 아래 두 값이 반드시 필요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ko-KR" altLang="en-US" b="1"/>
              <a:t>하나의 센서의 절대좌표값</a:t>
            </a:r>
            <a:r>
              <a:rPr lang="en-US" altLang="ko-KR" b="1"/>
              <a:t>(x, y, z)</a:t>
            </a:r>
          </a:p>
          <a:p>
            <a:pPr lvl="1">
              <a:lnSpc>
                <a:spcPct val="120000"/>
              </a:lnSpc>
            </a:pPr>
            <a:r>
              <a:rPr lang="ko-KR" altLang="en-US" b="1"/>
              <a:t>그 센서의 </a:t>
            </a:r>
            <a:r>
              <a:rPr lang="en-US" altLang="ko-KR" b="1"/>
              <a:t>SENSORIS vehicle coordinate system</a:t>
            </a:r>
            <a:r>
              <a:rPr lang="ko-KR" altLang="en-US" b="1"/>
              <a:t>와의</a:t>
            </a:r>
            <a:r>
              <a:rPr lang="en-US" altLang="ko-KR" b="1"/>
              <a:t> Offset </a:t>
            </a:r>
            <a:r>
              <a:rPr lang="ko-KR" altLang="en-US" b="1"/>
              <a:t>값</a:t>
            </a:r>
            <a:r>
              <a:rPr lang="en-US" altLang="ko-KR" b="1"/>
              <a:t>(dx, dy, dz)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이 정보를 가장 쉽게 얻을 수 있는 센서는 </a:t>
            </a:r>
            <a:r>
              <a:rPr lang="en-US" altLang="ko-KR"/>
              <a:t>GNSS</a:t>
            </a:r>
            <a:r>
              <a:rPr lang="ko-KR" altLang="en-US"/>
              <a:t>로 </a:t>
            </a:r>
            <a:r>
              <a:rPr lang="en-US" altLang="ko-KR"/>
              <a:t>Sensoris</a:t>
            </a:r>
            <a:r>
              <a:rPr lang="ko-KR" altLang="en-US"/>
              <a:t>에는 </a:t>
            </a:r>
            <a:r>
              <a:rPr lang="en-US" altLang="ko-KR"/>
              <a:t>GNSS </a:t>
            </a:r>
            <a:r>
              <a:rPr lang="ko-KR" altLang="en-US"/>
              <a:t>센서로서의 정보가 아닌 직접적인 필드가 없으므로 아래와 같은 방식을 제안할 수 있다</a:t>
            </a:r>
            <a:r>
              <a:rPr lang="en-US" altLang="ko-KR"/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sensoris.protobuf.categories.localization.VehiclePositionAndOrientation </a:t>
            </a:r>
            <a:r>
              <a:rPr lang="ko-KR" altLang="en-US"/>
              <a:t>필드에 차량의 위치 정보를 </a:t>
            </a:r>
            <a:r>
              <a:rPr lang="en-US" altLang="ko-KR"/>
              <a:t>GNSS </a:t>
            </a:r>
            <a:r>
              <a:rPr lang="ko-KR" altLang="en-US"/>
              <a:t>수신 위치 정보를 넣으면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en-US" altLang="ko-KR"/>
              <a:t>GNSS</a:t>
            </a:r>
            <a:r>
              <a:rPr lang="ko-KR" altLang="en-US"/>
              <a:t> 센서의 </a:t>
            </a:r>
            <a:r>
              <a:rPr lang="en-US" altLang="ko-KR"/>
              <a:t>SENSORIS vehicle coordinate system</a:t>
            </a:r>
            <a:r>
              <a:rPr lang="ko-KR" altLang="en-US"/>
              <a:t>과의 상대값으로 정의 된 설치 위치를 통해 </a:t>
            </a:r>
            <a:endParaRPr lang="en-US" altLang="ko-KR"/>
          </a:p>
          <a:p>
            <a:pPr lvl="2">
              <a:lnSpc>
                <a:spcPct val="120000"/>
              </a:lnSpc>
            </a:pPr>
            <a:r>
              <a:rPr lang="en-US" altLang="ko-KR"/>
              <a:t>SENSORIS vehicle coordinate system</a:t>
            </a:r>
            <a:r>
              <a:rPr lang="ko-KR" altLang="en-US"/>
              <a:t>의 절대 위치를 계산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en-US" altLang="ko-KR"/>
              <a:t>SENSORIS vehicle coordinate system</a:t>
            </a:r>
            <a:r>
              <a:rPr lang="ko-KR" altLang="en-US"/>
              <a:t>를 통해 </a:t>
            </a:r>
            <a:r>
              <a:rPr lang="en-US" altLang="ko-KR"/>
              <a:t>Sensoris</a:t>
            </a:r>
            <a:r>
              <a:rPr lang="ko-KR" altLang="en-US"/>
              <a:t>의 모든 필드의 상대위치를 절대 위치로 변환 가능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443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35133-5C1E-6412-535F-67B7FB988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47121-E794-E8BE-6963-68134989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/>
              <a:t>차량위치와 차량좌표시스템 예시</a:t>
            </a:r>
            <a:endParaRPr lang="ko-KR" altLang="en-US" sz="28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904B6-9466-E40B-2AAB-730C7977F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B063946-066A-787C-FDE6-2E6BECECC11B}"/>
              </a:ext>
            </a:extLst>
          </p:cNvPr>
          <p:cNvGrpSpPr/>
          <p:nvPr/>
        </p:nvGrpSpPr>
        <p:grpSpPr>
          <a:xfrm>
            <a:off x="1099558" y="5916317"/>
            <a:ext cx="1639290" cy="507831"/>
            <a:chOff x="463418" y="1994966"/>
            <a:chExt cx="1639290" cy="5078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AD19D9-9CE1-7F14-DD92-8A8DDF8A464E}"/>
                </a:ext>
              </a:extLst>
            </p:cNvPr>
            <p:cNvSpPr txBox="1"/>
            <p:nvPr/>
          </p:nvSpPr>
          <p:spPr>
            <a:xfrm>
              <a:off x="463418" y="1994966"/>
              <a:ext cx="1639290" cy="507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4F34918-8BC4-17E2-70D0-59B62E2CB0A5}"/>
                </a:ext>
              </a:extLst>
            </p:cNvPr>
            <p:cNvCxnSpPr>
              <a:cxnSpLocks/>
              <a:stCxn id="59" idx="1"/>
              <a:endCxn id="59" idx="3"/>
            </p:cNvCxnSpPr>
            <p:nvPr/>
          </p:nvCxnSpPr>
          <p:spPr>
            <a:xfrm>
              <a:off x="463418" y="2248882"/>
              <a:ext cx="163929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4B2CC2E-AE79-013E-62CF-49583FFBD159}"/>
              </a:ext>
            </a:extLst>
          </p:cNvPr>
          <p:cNvGrpSpPr/>
          <p:nvPr/>
        </p:nvGrpSpPr>
        <p:grpSpPr>
          <a:xfrm>
            <a:off x="1026415" y="1826665"/>
            <a:ext cx="10699279" cy="4186780"/>
            <a:chOff x="2022812" y="799709"/>
            <a:chExt cx="16569137" cy="648374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EFCD036-436C-A3E8-CD1A-91F6F3631FF1}"/>
                </a:ext>
              </a:extLst>
            </p:cNvPr>
            <p:cNvGrpSpPr/>
            <p:nvPr/>
          </p:nvGrpSpPr>
          <p:grpSpPr>
            <a:xfrm>
              <a:off x="2426796" y="1612900"/>
              <a:ext cx="8985753" cy="5061491"/>
              <a:chOff x="2288450" y="1398231"/>
              <a:chExt cx="8115595" cy="457135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B41818-9C55-54B4-A555-E4DE25B50434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C5A3AD2-8F14-5FDF-D37C-90381631979D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4B9BD79-0902-9CF8-7C8F-11932E70359E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DBD64A3-4BB9-FF32-A269-6548067C8D4C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98EA166-7D10-1AF9-CC13-4BB92EDDC540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32127F-209C-77EF-2537-1CDCBD4A199C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123FB8-6662-C39F-20F7-36FB0F5429FB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1F27C82-5ED4-F278-0C41-843BC625D5E5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1C73546-6EB4-2ABF-DD4D-F9EB89F46BC1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9E890E2-51D3-68E7-F811-3140C6196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8115595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C118B0C-7494-FEE9-D083-9449C0CB0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1398231"/>
                <a:ext cx="0" cy="4571351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B4A6DCA-5AC3-7FF4-C7F5-23C4A74B7799}"/>
                </a:ext>
              </a:extLst>
            </p:cNvPr>
            <p:cNvCxnSpPr>
              <a:cxnSpLocks/>
            </p:cNvCxnSpPr>
            <p:nvPr/>
          </p:nvCxnSpPr>
          <p:spPr>
            <a:xfrm>
              <a:off x="2022812" y="3080880"/>
              <a:ext cx="1629806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96B4D789-71C2-0CC8-B658-F0C268C6C20C}"/>
                </a:ext>
              </a:extLst>
            </p:cNvPr>
            <p:cNvSpPr/>
            <p:nvPr/>
          </p:nvSpPr>
          <p:spPr>
            <a:xfrm rot="2700000">
              <a:off x="8524529" y="2936528"/>
              <a:ext cx="273781" cy="273781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38DAAB4-E070-9D0D-6A1E-5FB2813C3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877" y="2848584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D489638-D552-A832-92D4-8676574AC302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>
              <a:off x="8647889" y="1157181"/>
              <a:ext cx="8796" cy="6126269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FBE13B5-CA97-3188-B642-580E19657B24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3079769"/>
              <a:ext cx="4825994" cy="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7026096-FFF4-4235-987A-F5C798EA2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1419" y="3073419"/>
              <a:ext cx="0" cy="977322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16EAB40-E86F-907A-34C8-76E90185B85D}"/>
                </a:ext>
              </a:extLst>
            </p:cNvPr>
            <p:cNvSpPr txBox="1"/>
            <p:nvPr/>
          </p:nvSpPr>
          <p:spPr>
            <a:xfrm rot="5400000">
              <a:off x="10226034" y="3897877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28ADBB-0C4D-4C88-3BBB-4C693957AFB9}"/>
                </a:ext>
              </a:extLst>
            </p:cNvPr>
            <p:cNvSpPr txBox="1"/>
            <p:nvPr/>
          </p:nvSpPr>
          <p:spPr>
            <a:xfrm rot="5400000" flipH="1" flipV="1">
              <a:off x="1826584" y="3859378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0A46E44-5CF4-A55B-7BF6-1DF54F6E405B}"/>
                </a:ext>
              </a:extLst>
            </p:cNvPr>
            <p:cNvSpPr txBox="1"/>
            <p:nvPr/>
          </p:nvSpPr>
          <p:spPr>
            <a:xfrm>
              <a:off x="7562723" y="799709"/>
              <a:ext cx="2170332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DB43618-DA4E-0685-6A3C-841C57248363}"/>
                </a:ext>
              </a:extLst>
            </p:cNvPr>
            <p:cNvSpPr txBox="1"/>
            <p:nvPr/>
          </p:nvSpPr>
          <p:spPr>
            <a:xfrm flipV="1">
              <a:off x="5600602" y="6099157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677D872-C686-D1D4-8A2D-AF7B1B5B9DBE}"/>
                </a:ext>
              </a:extLst>
            </p:cNvPr>
            <p:cNvSpPr txBox="1"/>
            <p:nvPr/>
          </p:nvSpPr>
          <p:spPr>
            <a:xfrm>
              <a:off x="5620978" y="1785770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263FB3-BAE1-51C3-0E68-D7B35306C91C}"/>
                </a:ext>
              </a:extLst>
            </p:cNvPr>
            <p:cNvSpPr txBox="1"/>
            <p:nvPr/>
          </p:nvSpPr>
          <p:spPr>
            <a:xfrm rot="5400000">
              <a:off x="17541277" y="2873929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86B316-87CF-67EC-0C91-CDBB404C7889}"/>
                </a:ext>
              </a:extLst>
            </p:cNvPr>
            <p:cNvSpPr txBox="1"/>
            <p:nvPr/>
          </p:nvSpPr>
          <p:spPr>
            <a:xfrm>
              <a:off x="8948097" y="2276629"/>
              <a:ext cx="2154896" cy="5719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 i="0"/>
                <a:t>VehiclePosition</a:t>
              </a:r>
            </a:p>
            <a:p>
              <a:pPr lvl="0" algn="ctr"/>
              <a:r>
                <a:rPr lang="en-US" altLang="ko-KR" sz="900" b="1" i="0"/>
                <a:t>(GNSS Position Data)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1F50A4-CF2F-B247-06A2-3303532ED392}"/>
                </a:ext>
              </a:extLst>
            </p:cNvPr>
            <p:cNvSpPr txBox="1"/>
            <p:nvPr/>
          </p:nvSpPr>
          <p:spPr>
            <a:xfrm>
              <a:off x="5620978" y="2701089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FF0000"/>
                  </a:solidFill>
                </a:rPr>
                <a:t>metric_vehicle.x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F39AB9-0547-89BA-0BFD-F53318361FF2}"/>
                </a:ext>
              </a:extLst>
            </p:cNvPr>
            <p:cNvSpPr txBox="1"/>
            <p:nvPr/>
          </p:nvSpPr>
          <p:spPr>
            <a:xfrm rot="5400000">
              <a:off x="8010349" y="3411108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FF0000"/>
                  </a:solidFill>
                </a:rPr>
                <a:t>metric_vehicle.y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0D6411-5B4F-7916-84C1-5C5E1A92DC28}"/>
                </a:ext>
              </a:extLst>
            </p:cNvPr>
            <p:cNvSpPr txBox="1"/>
            <p:nvPr/>
          </p:nvSpPr>
          <p:spPr>
            <a:xfrm>
              <a:off x="8948097" y="3149257"/>
              <a:ext cx="3206981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GNSS Sensor Mounting Position</a:t>
              </a:r>
              <a:endParaRPr lang="en-US" altLang="ko-KR" sz="900" b="1" i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8EB0BE5-5FB7-3344-9D9E-3DA6C9CF3837}"/>
              </a:ext>
            </a:extLst>
          </p:cNvPr>
          <p:cNvSpPr txBox="1"/>
          <p:nvPr/>
        </p:nvSpPr>
        <p:spPr>
          <a:xfrm>
            <a:off x="3215894" y="5777817"/>
            <a:ext cx="611098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buNone/>
            </a:pPr>
            <a:endParaRPr lang="en-US" altLang="ko-KR" sz="900" b="1"/>
          </a:p>
          <a:p>
            <a:pPr lvl="0" latinLnBrk="1">
              <a:buNone/>
            </a:pPr>
            <a:endParaRPr lang="en-US" altLang="ko-KR" sz="900" b="1"/>
          </a:p>
          <a:p>
            <a:r>
              <a:rPr lang="en-US" altLang="ko-KR" sz="900" b="1">
                <a:solidFill>
                  <a:srgbClr val="FF0000"/>
                </a:solidFill>
              </a:rPr>
              <a:t>metric_vehicle: </a:t>
            </a:r>
            <a:r>
              <a:rPr lang="en-US" altLang="ko-KR" sz="900" b="1"/>
              <a:t>GNSS </a:t>
            </a:r>
            <a:r>
              <a:rPr lang="ko-KR" altLang="en-US" sz="900" b="1"/>
              <a:t>센서가 설치된 </a:t>
            </a:r>
            <a:r>
              <a:rPr lang="en-US" altLang="ko-KR" sz="800" b="1"/>
              <a:t>SENSORIS vehicle coordinate system</a:t>
            </a:r>
            <a:r>
              <a:rPr lang="ko-KR" altLang="en-US" sz="800" b="1"/>
              <a:t>으로부터의 </a:t>
            </a:r>
            <a:r>
              <a:rPr lang="en-US" altLang="ko-KR" sz="800" b="1"/>
              <a:t>Offset </a:t>
            </a:r>
            <a:r>
              <a:rPr lang="ko-KR" altLang="en-US" sz="800" b="1"/>
              <a:t>거리</a:t>
            </a:r>
            <a:endParaRPr lang="en-US" altLang="ko-KR" sz="900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1564C55-D25A-29A9-3124-7142C662A898}"/>
              </a:ext>
            </a:extLst>
          </p:cNvPr>
          <p:cNvCxnSpPr>
            <a:cxnSpLocks/>
          </p:cNvCxnSpPr>
          <p:nvPr/>
        </p:nvCxnSpPr>
        <p:spPr>
          <a:xfrm flipH="1">
            <a:off x="2175671" y="3600523"/>
            <a:ext cx="393175" cy="32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5CEF99-F782-26F0-62E9-A11C01E8AC38}"/>
              </a:ext>
            </a:extLst>
          </p:cNvPr>
          <p:cNvSpPr txBox="1"/>
          <p:nvPr/>
        </p:nvSpPr>
        <p:spPr>
          <a:xfrm>
            <a:off x="2506086" y="3446837"/>
            <a:ext cx="1893642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/>
              <a:t>SENSORIS vehicle coordinate system</a:t>
            </a:r>
            <a:endParaRPr lang="ko-KR" altLang="en-US" sz="700" b="1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EF8D9B71-8EA8-8999-1BF1-00DDA8EFBD4E}"/>
              </a:ext>
            </a:extLst>
          </p:cNvPr>
          <p:cNvSpPr txBox="1">
            <a:spLocks/>
          </p:cNvSpPr>
          <p:nvPr/>
        </p:nvSpPr>
        <p:spPr>
          <a:xfrm>
            <a:off x="6994984" y="1708598"/>
            <a:ext cx="4358815" cy="273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/>
              <a:t>차량의 위치</a:t>
            </a:r>
            <a:r>
              <a:rPr lang="en-US" altLang="ko-KR" sz="1200"/>
              <a:t>(GNSS </a:t>
            </a:r>
            <a:r>
              <a:rPr lang="ko-KR" altLang="en-US" sz="1200"/>
              <a:t>좌표값</a:t>
            </a:r>
            <a:r>
              <a:rPr lang="en-US" altLang="ko-KR" sz="1200"/>
              <a:t>)</a:t>
            </a:r>
            <a:r>
              <a:rPr lang="ko-KR" altLang="en-US" sz="1200"/>
              <a:t>으로 </a:t>
            </a:r>
            <a:r>
              <a:rPr lang="en-US" altLang="ko-KR" sz="1200"/>
              <a:t>SENSORIS</a:t>
            </a:r>
            <a:r>
              <a:rPr lang="ko-KR" altLang="en-US" sz="1200"/>
              <a:t> </a:t>
            </a:r>
            <a:r>
              <a:rPr lang="en-US" altLang="ko-KR" sz="1200"/>
              <a:t>vehicle coordinate system</a:t>
            </a:r>
            <a:r>
              <a:rPr lang="ko-KR" altLang="en-US" sz="1200"/>
              <a:t>의 위치를 계산</a:t>
            </a:r>
            <a:endParaRPr lang="en-US" altLang="ko-KR" sz="1200"/>
          </a:p>
          <a:p>
            <a:pPr lvl="1">
              <a:lnSpc>
                <a:spcPct val="120000"/>
              </a:lnSpc>
            </a:pPr>
            <a:r>
              <a:rPr lang="ko-KR" altLang="en-US" sz="1100"/>
              <a:t>이때 </a:t>
            </a:r>
            <a:r>
              <a:rPr lang="en-US" altLang="ko-KR" sz="1100"/>
              <a:t>GNSS </a:t>
            </a:r>
            <a:r>
              <a:rPr lang="ko-KR" altLang="en-US" sz="1100"/>
              <a:t>센서의 설치 위치</a:t>
            </a:r>
            <a:r>
              <a:rPr lang="en-US" altLang="ko-KR" sz="1100"/>
              <a:t>(SENSORIS</a:t>
            </a:r>
            <a:r>
              <a:rPr lang="ko-KR" altLang="en-US" sz="1100"/>
              <a:t> </a:t>
            </a:r>
            <a:r>
              <a:rPr lang="en-US" altLang="ko-KR" sz="1100"/>
              <a:t>vehicle coordinate system</a:t>
            </a:r>
            <a:r>
              <a:rPr lang="ko-KR" altLang="en-US" sz="1100"/>
              <a:t>로부터의 </a:t>
            </a:r>
            <a:r>
              <a:rPr lang="en-US" altLang="ko-KR" sz="1100"/>
              <a:t>Offset </a:t>
            </a:r>
            <a:r>
              <a:rPr lang="ko-KR" altLang="en-US" sz="1100"/>
              <a:t>값</a:t>
            </a:r>
            <a:r>
              <a:rPr lang="en-US" altLang="ko-KR" sz="1100"/>
              <a:t>)</a:t>
            </a:r>
            <a:r>
              <a:rPr lang="ko-KR" altLang="en-US" sz="1100"/>
              <a:t> 를 알아야 함</a:t>
            </a:r>
            <a:r>
              <a:rPr lang="en-US" altLang="ko-KR" sz="1100"/>
              <a:t>.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684C44B-3BF8-728C-12F3-C9B1CFE93951}"/>
              </a:ext>
            </a:extLst>
          </p:cNvPr>
          <p:cNvCxnSpPr>
            <a:cxnSpLocks/>
          </p:cNvCxnSpPr>
          <p:nvPr/>
        </p:nvCxnSpPr>
        <p:spPr>
          <a:xfrm flipH="1" flipV="1">
            <a:off x="5310142" y="3305458"/>
            <a:ext cx="181490" cy="55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4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33457-56E4-D2AE-AC1D-47E57690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Sensoris</a:t>
            </a:r>
            <a:r>
              <a:rPr lang="ko-KR" altLang="en-US"/>
              <a:t>의 설계 사상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4DB64-7DFC-FECE-A2E3-C2D429A6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/>
              <a:t>기준점으로 상대거리를 절대좌표로 변환해 센서가 관측한 대상의 위치를 기술하는 것은 </a:t>
            </a:r>
            <a:r>
              <a:rPr lang="en-US" altLang="ko-KR"/>
              <a:t>Sensoris</a:t>
            </a:r>
            <a:r>
              <a:rPr lang="ko-KR" altLang="en-US"/>
              <a:t>의 좌표체계의 핵심적인 기능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ko-KR" altLang="en-US"/>
              <a:t>정밀한 절대좌표로 변환하는 것이 </a:t>
            </a:r>
            <a:r>
              <a:rPr lang="en-US" altLang="ko-KR"/>
              <a:t>Sensoris</a:t>
            </a:r>
            <a:r>
              <a:rPr lang="ko-KR" altLang="en-US"/>
              <a:t> 좌표체계의 목표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Sensor</a:t>
            </a:r>
            <a:r>
              <a:rPr lang="ko-KR" altLang="en-US"/>
              <a:t>로 관측되는 대상의 위치와 정보를 외부 서버</a:t>
            </a:r>
            <a:r>
              <a:rPr lang="en-US" altLang="ko-KR"/>
              <a:t>, </a:t>
            </a:r>
            <a:r>
              <a:rPr lang="ko-KR" altLang="en-US"/>
              <a:t>다른 차량과 공유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Sensoris</a:t>
            </a:r>
            <a:r>
              <a:rPr lang="ko-KR" altLang="en-US"/>
              <a:t>의 좌표체계로 정밀한 절대좌표로 변환가능</a:t>
            </a:r>
            <a:endParaRPr lang="en-US" altLang="ko-KR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40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DDAF8-B289-9754-5F02-F5D6EAD39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2C094-B782-AB89-51C5-F7D200A6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Sensoris</a:t>
            </a:r>
            <a:r>
              <a:rPr lang="ko-KR" altLang="en-US"/>
              <a:t>의 차량 좌표 시스템 기준점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E1137-FB85-E07C-A761-2942C7AA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 SENSORIS the vehicle reference point is located by convention in the middle of the </a:t>
            </a:r>
            <a:r>
              <a:rPr lang="en-US" altLang="ko-KR" b="1"/>
              <a:t>rear axis.(ISO 8855:20112)</a:t>
            </a:r>
            <a:endParaRPr lang="ko-KR" altLang="en-US" b="1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6B8D3E0-0E5F-42C4-DC17-AEF40E41F8F3}"/>
              </a:ext>
            </a:extLst>
          </p:cNvPr>
          <p:cNvGrpSpPr/>
          <p:nvPr/>
        </p:nvGrpSpPr>
        <p:grpSpPr>
          <a:xfrm>
            <a:off x="3625477" y="1744553"/>
            <a:ext cx="4941046" cy="3368894"/>
            <a:chOff x="2288450" y="900000"/>
            <a:chExt cx="7920000" cy="540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7AB078-FA75-F969-CD07-6A31E2459BC0}"/>
                </a:ext>
              </a:extLst>
            </p:cNvPr>
            <p:cNvSpPr/>
            <p:nvPr/>
          </p:nvSpPr>
          <p:spPr>
            <a:xfrm>
              <a:off x="2648450" y="1800000"/>
              <a:ext cx="7200000" cy="360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4FB3B4-B836-4170-F54B-7ECC921EED1E}"/>
                </a:ext>
              </a:extLst>
            </p:cNvPr>
            <p:cNvSpPr/>
            <p:nvPr/>
          </p:nvSpPr>
          <p:spPr>
            <a:xfrm>
              <a:off x="3008450" y="1645625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BE12D5E-AACD-D3F9-5270-883E9A3F828D}"/>
                </a:ext>
              </a:extLst>
            </p:cNvPr>
            <p:cNvSpPr/>
            <p:nvPr/>
          </p:nvSpPr>
          <p:spPr>
            <a:xfrm>
              <a:off x="3008450" y="5220000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866C8A-A104-3BA4-F56E-94DD70B73562}"/>
                </a:ext>
              </a:extLst>
            </p:cNvPr>
            <p:cNvSpPr/>
            <p:nvPr/>
          </p:nvSpPr>
          <p:spPr>
            <a:xfrm>
              <a:off x="3368450" y="1980000"/>
              <a:ext cx="360000" cy="324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830F1F7-41D9-0A3F-1E54-08AC35B3FC24}"/>
                </a:ext>
              </a:extLst>
            </p:cNvPr>
            <p:cNvSpPr/>
            <p:nvPr/>
          </p:nvSpPr>
          <p:spPr>
            <a:xfrm rot="2700000">
              <a:off x="3278450" y="3329999"/>
              <a:ext cx="540000" cy="54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5B9659F-EE79-2157-BEB2-ED5CFFFF0C07}"/>
                </a:ext>
              </a:extLst>
            </p:cNvPr>
            <p:cNvSpPr/>
            <p:nvPr/>
          </p:nvSpPr>
          <p:spPr>
            <a:xfrm>
              <a:off x="7965350" y="1645625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072684-47EA-C30E-67A6-0DA596B1A96B}"/>
                </a:ext>
              </a:extLst>
            </p:cNvPr>
            <p:cNvSpPr/>
            <p:nvPr/>
          </p:nvSpPr>
          <p:spPr>
            <a:xfrm>
              <a:off x="7965350" y="5220000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FC6E5F-FFC0-5586-E752-124F60AB37BC}"/>
                </a:ext>
              </a:extLst>
            </p:cNvPr>
            <p:cNvSpPr/>
            <p:nvPr/>
          </p:nvSpPr>
          <p:spPr>
            <a:xfrm>
              <a:off x="8325350" y="1980000"/>
              <a:ext cx="360000" cy="324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42C74F-CDBB-27ED-EC83-F394C467D4B4}"/>
                </a:ext>
              </a:extLst>
            </p:cNvPr>
            <p:cNvSpPr/>
            <p:nvPr/>
          </p:nvSpPr>
          <p:spPr>
            <a:xfrm rot="2700000">
              <a:off x="8235350" y="3329999"/>
              <a:ext cx="540000" cy="54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C4B2B51-A0BC-5140-F6A8-494F338B0CBC}"/>
                </a:ext>
              </a:extLst>
            </p:cNvPr>
            <p:cNvCxnSpPr>
              <a:cxnSpLocks/>
            </p:cNvCxnSpPr>
            <p:nvPr/>
          </p:nvCxnSpPr>
          <p:spPr>
            <a:xfrm>
              <a:off x="2288450" y="3600000"/>
              <a:ext cx="7920000" cy="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C677624-1EAD-18A9-C0DB-EF5904DA5AE6}"/>
                </a:ext>
              </a:extLst>
            </p:cNvPr>
            <p:cNvCxnSpPr>
              <a:cxnSpLocks/>
            </p:cNvCxnSpPr>
            <p:nvPr/>
          </p:nvCxnSpPr>
          <p:spPr>
            <a:xfrm>
              <a:off x="3548450" y="900000"/>
              <a:ext cx="0" cy="540000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D873FB-B5C1-D90B-C8C7-50202187F3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448" y="3218161"/>
              <a:ext cx="458402" cy="3818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4937CE-FBAA-BAF3-F15A-549C5BAACA21}"/>
                </a:ext>
              </a:extLst>
            </p:cNvPr>
            <p:cNvSpPr txBox="1"/>
            <p:nvPr/>
          </p:nvSpPr>
          <p:spPr>
            <a:xfrm>
              <a:off x="3956408" y="2943024"/>
              <a:ext cx="6231002" cy="39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/>
                <a:t>SENSORIS vehicle coordinate system</a:t>
              </a:r>
              <a:endParaRPr lang="ko-KR" altLang="en-US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239806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D0E3D-FC33-5959-F486-D81096E23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9AAA0-57E3-93DB-B962-A4CA3767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origin.</a:t>
            </a:r>
            <a:r>
              <a:rPr lang="en-US" altLang="ko-KR" b="1"/>
              <a:t>position</a:t>
            </a:r>
            <a:r>
              <a:rPr lang="en-US" altLang="ko-KR"/>
              <a:t>_and_accuracy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37401-E12D-7FFE-C1D6-6E738A853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3BC594C-6C6D-F582-628A-CBBE0919B5CD}"/>
              </a:ext>
            </a:extLst>
          </p:cNvPr>
          <p:cNvGrpSpPr/>
          <p:nvPr/>
        </p:nvGrpSpPr>
        <p:grpSpPr>
          <a:xfrm>
            <a:off x="498536" y="1446304"/>
            <a:ext cx="9575344" cy="5227966"/>
            <a:chOff x="1154238" y="1541131"/>
            <a:chExt cx="7772994" cy="424391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E352409-C631-B12B-66FF-C567D0F99077}"/>
                </a:ext>
              </a:extLst>
            </p:cNvPr>
            <p:cNvGrpSpPr/>
            <p:nvPr/>
          </p:nvGrpSpPr>
          <p:grpSpPr>
            <a:xfrm>
              <a:off x="1316750" y="1825625"/>
              <a:ext cx="6131800" cy="3364961"/>
              <a:chOff x="2288450" y="-689340"/>
              <a:chExt cx="12736323" cy="698934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2B80785-2AD1-DA04-1B5E-EA8AE062827D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10AF74-7637-1ADF-66B3-21D8D1DF6036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6F3DB89-CF21-88A8-3CE8-0E82D3584B31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DC5C2F2-FDC9-DE6E-CEFB-B8C03F74F866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FAFD71-3C46-9A41-9826-631DA92B878E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1193BEA-0920-85F2-746B-414921320FDD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CDF2DB-9A5C-0537-55ED-1411036C6DB3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441CDA8-9E75-0B6E-EB2D-F2AFBE08AB21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B522ABF-7255-B1E4-8DD7-F7A77311A060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F3F36053-59D0-5AC7-AA3B-17B1AC73D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12736323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182A15A-352C-486A-3D5E-7482A9129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-689340"/>
                <a:ext cx="0" cy="698934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27EE7775-C0F5-2B57-3351-7532224280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8448" y="3218161"/>
                <a:ext cx="458402" cy="381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1FB759-2673-C887-D80D-D3764ABA8867}"/>
                  </a:ext>
                </a:extLst>
              </p:cNvPr>
              <p:cNvSpPr txBox="1"/>
              <p:nvPr/>
            </p:nvSpPr>
            <p:spPr>
              <a:xfrm>
                <a:off x="3956410" y="2943023"/>
                <a:ext cx="3189901" cy="3373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/>
                  <a:t>SENSORIS vehicle coordinate system</a:t>
                </a:r>
                <a:endParaRPr lang="ko-KR" altLang="en-US" sz="700" b="1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3377E1-3CEF-0876-6883-4A8914FCFE38}"/>
                </a:ext>
              </a:extLst>
            </p:cNvPr>
            <p:cNvSpPr txBox="1"/>
            <p:nvPr/>
          </p:nvSpPr>
          <p:spPr>
            <a:xfrm>
              <a:off x="3920001" y="3114022"/>
              <a:ext cx="867899" cy="187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Sensor(GNSS)</a:t>
              </a:r>
              <a:endParaRPr lang="en-US" altLang="ko-KR" sz="900" b="1" i="0"/>
            </a:p>
          </p:txBody>
        </p:sp>
        <p:sp>
          <p:nvSpPr>
            <p:cNvPr id="36" name="순서도: 논리합 35">
              <a:extLst>
                <a:ext uri="{FF2B5EF4-FFF2-40B4-BE49-F238E27FC236}">
                  <a16:creationId xmlns:a16="http://schemas.microsoft.com/office/drawing/2014/main" id="{F6120790-B860-CBED-32AA-6EACF7080120}"/>
                </a:ext>
              </a:extLst>
            </p:cNvPr>
            <p:cNvSpPr/>
            <p:nvPr/>
          </p:nvSpPr>
          <p:spPr>
            <a:xfrm rot="2700000">
              <a:off x="6220996" y="2682876"/>
              <a:ext cx="222248" cy="222248"/>
            </a:xfrm>
            <a:prstGeom prst="flowChar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F4DBB6A-88D7-4E90-EFA4-254BAEA04D8A}"/>
                </a:ext>
              </a:extLst>
            </p:cNvPr>
            <p:cNvCxnSpPr>
              <a:cxnSpLocks/>
            </p:cNvCxnSpPr>
            <p:nvPr/>
          </p:nvCxnSpPr>
          <p:spPr>
            <a:xfrm>
              <a:off x="3723591" y="2790360"/>
              <a:ext cx="26010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D085135-82E3-2200-D9C1-BC17DE1BE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9822" y="2800350"/>
              <a:ext cx="0" cy="628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5FA5EE6-E371-D89C-D979-3C217D5611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4600" y="2601772"/>
              <a:ext cx="220694" cy="183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E80331C-C06D-DB18-6446-0EBFBC1F84B6}"/>
                </a:ext>
              </a:extLst>
            </p:cNvPr>
            <p:cNvSpPr txBox="1"/>
            <p:nvPr/>
          </p:nvSpPr>
          <p:spPr>
            <a:xfrm>
              <a:off x="6521010" y="2469309"/>
              <a:ext cx="867899" cy="187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Event_group</a:t>
              </a:r>
              <a:endParaRPr lang="en-US" altLang="ko-KR" sz="900" b="1" i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424EFF3-D7DA-7729-761B-82B8CFAD53E9}"/>
                </a:ext>
              </a:extLst>
            </p:cNvPr>
            <p:cNvSpPr txBox="1"/>
            <p:nvPr/>
          </p:nvSpPr>
          <p:spPr>
            <a:xfrm rot="5400000">
              <a:off x="5790333" y="3049570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r>
                <a:rPr lang="en-US" altLang="ko-KR" sz="900" b="1" i="0"/>
                <a:t>metric_event_group.y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A0E4957-431A-EFB8-E07F-D275BB892A26}"/>
                </a:ext>
              </a:extLst>
            </p:cNvPr>
            <p:cNvSpPr txBox="1"/>
            <p:nvPr/>
          </p:nvSpPr>
          <p:spPr>
            <a:xfrm>
              <a:off x="4316265" y="2552795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r>
                <a:rPr lang="en-US" altLang="ko-KR" sz="900" b="1" i="0"/>
                <a:t>metric_event_group.x</a:t>
              </a: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383559-6607-BA72-6FD8-6A1B6D82194F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 flipV="1">
              <a:off x="1234069" y="3427645"/>
              <a:ext cx="6277536" cy="4539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C83D1549-67C8-1695-B04D-F9E8E49FDA8C}"/>
                </a:ext>
              </a:extLst>
            </p:cNvPr>
            <p:cNvSpPr/>
            <p:nvPr/>
          </p:nvSpPr>
          <p:spPr>
            <a:xfrm rot="2700000">
              <a:off x="3608848" y="3317876"/>
              <a:ext cx="222248" cy="222248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F71F233-C2EB-B959-4EFD-2A825805EB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3591" y="3246485"/>
              <a:ext cx="220694" cy="183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EAEAD81-6C23-3531-C315-F7215BBE4688}"/>
                </a:ext>
              </a:extLst>
            </p:cNvPr>
            <p:cNvCxnSpPr>
              <a:cxnSpLocks/>
            </p:cNvCxnSpPr>
            <p:nvPr/>
          </p:nvCxnSpPr>
          <p:spPr>
            <a:xfrm>
              <a:off x="3716129" y="1757989"/>
              <a:ext cx="0" cy="3775392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0F2ECFE-ACB7-801C-6F10-D50B76328E8B}"/>
                </a:ext>
              </a:extLst>
            </p:cNvPr>
            <p:cNvCxnSpPr>
              <a:cxnSpLocks/>
            </p:cNvCxnSpPr>
            <p:nvPr/>
          </p:nvCxnSpPr>
          <p:spPr>
            <a:xfrm>
              <a:off x="1943100" y="3429000"/>
              <a:ext cx="17658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1D098AC-F98E-9B59-45F5-9DF519EDF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972" y="3429000"/>
              <a:ext cx="0" cy="461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6A3B7F-706B-DBE0-F4D2-6A151BD52465}"/>
                </a:ext>
              </a:extLst>
            </p:cNvPr>
            <p:cNvSpPr txBox="1"/>
            <p:nvPr/>
          </p:nvSpPr>
          <p:spPr>
            <a:xfrm>
              <a:off x="1179986" y="5372804"/>
              <a:ext cx="1827384" cy="412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CF82CAE-CB6A-DB12-EE35-FE680D93256E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V="1">
              <a:off x="1176515" y="5578926"/>
              <a:ext cx="1830855" cy="24711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8CC3278-BA8C-0AED-2F55-3FB6864BAD5F}"/>
                </a:ext>
              </a:extLst>
            </p:cNvPr>
            <p:cNvSpPr txBox="1"/>
            <p:nvPr/>
          </p:nvSpPr>
          <p:spPr>
            <a:xfrm>
              <a:off x="2156381" y="3218249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/>
                <a:t>metric_vehicle</a:t>
              </a:r>
              <a:r>
                <a:rPr lang="en-US" altLang="ko-KR" sz="900" b="1" i="0"/>
                <a:t>.x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A853955-439D-E5FE-CEE2-FF7685C927F6}"/>
                </a:ext>
              </a:extLst>
            </p:cNvPr>
            <p:cNvSpPr txBox="1"/>
            <p:nvPr/>
          </p:nvSpPr>
          <p:spPr>
            <a:xfrm rot="5400000">
              <a:off x="3228449" y="3671146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/>
                <a:t>metric_</a:t>
              </a:r>
              <a:r>
                <a:rPr lang="en-US" altLang="ko-KR" sz="900" b="1" i="0" u="none"/>
                <a:t>vehicle</a:t>
              </a:r>
              <a:r>
                <a:rPr lang="en-US" altLang="ko-KR" sz="900" b="1" i="0"/>
                <a:t>.y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4EEBBB-ECE3-D36E-8EC2-21888F434055}"/>
                </a:ext>
              </a:extLst>
            </p:cNvPr>
            <p:cNvSpPr txBox="1"/>
            <p:nvPr/>
          </p:nvSpPr>
          <p:spPr>
            <a:xfrm rot="5400000">
              <a:off x="6812797" y="3797001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A5060D-96D7-B6FB-2AC7-EA726F428A37}"/>
                </a:ext>
              </a:extLst>
            </p:cNvPr>
            <p:cNvSpPr txBox="1"/>
            <p:nvPr/>
          </p:nvSpPr>
          <p:spPr>
            <a:xfrm rot="5400000" flipH="1" flipV="1">
              <a:off x="540116" y="3797001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B1F0707-C21E-6759-AF03-2ACF758C91DC}"/>
                </a:ext>
              </a:extLst>
            </p:cNvPr>
            <p:cNvSpPr txBox="1"/>
            <p:nvPr/>
          </p:nvSpPr>
          <p:spPr>
            <a:xfrm>
              <a:off x="3001172" y="1541131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45AFE77-7ADE-78AC-2B2F-8388CB93265D}"/>
                </a:ext>
              </a:extLst>
            </p:cNvPr>
            <p:cNvSpPr txBox="1"/>
            <p:nvPr/>
          </p:nvSpPr>
          <p:spPr>
            <a:xfrm flipV="1">
              <a:off x="1235286" y="5227982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E5B28CD-4F73-8162-F9E9-B8691B25E8FC}"/>
                </a:ext>
              </a:extLst>
            </p:cNvPr>
            <p:cNvSpPr txBox="1"/>
            <p:nvPr/>
          </p:nvSpPr>
          <p:spPr>
            <a:xfrm>
              <a:off x="7511605" y="3333954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B61E87-78CF-81A1-4E49-092915FCDB6A}"/>
                </a:ext>
              </a:extLst>
            </p:cNvPr>
            <p:cNvSpPr txBox="1"/>
            <p:nvPr/>
          </p:nvSpPr>
          <p:spPr>
            <a:xfrm>
              <a:off x="1251827" y="1641681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</p:grpSp>
      <p:graphicFrame>
        <p:nvGraphicFramePr>
          <p:cNvPr id="117" name="다이어그램 116">
            <a:extLst>
              <a:ext uri="{FF2B5EF4-FFF2-40B4-BE49-F238E27FC236}">
                <a16:creationId xmlns:a16="http://schemas.microsoft.com/office/drawing/2014/main" id="{6DCF1022-F35B-0796-2595-FE4890F17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071835"/>
              </p:ext>
            </p:extLst>
          </p:nvPr>
        </p:nvGraphicFramePr>
        <p:xfrm>
          <a:off x="8536270" y="885958"/>
          <a:ext cx="3283866" cy="3324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60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C8C95-15CB-7039-5ED0-370C7056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origin.</a:t>
            </a:r>
            <a:r>
              <a:rPr lang="en-US" altLang="ko-KR" b="1"/>
              <a:t>position</a:t>
            </a:r>
            <a:r>
              <a:rPr lang="en-US" altLang="ko-KR"/>
              <a:t>_and_accuracy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7791D-4975-3998-023E-19F78E08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1800"/>
              <a:t>geographic_wgs84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Geographic position in World Geodetic System 84 (WGS84) reference system.</a:t>
            </a:r>
          </a:p>
          <a:p>
            <a:pPr>
              <a:lnSpc>
                <a:spcPct val="120000"/>
              </a:lnSpc>
            </a:pPr>
            <a:r>
              <a:rPr lang="en-US" altLang="ko-KR" sz="1800" b="1"/>
              <a:t>metric_vehicle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Metric position in SENSORIS vehicle coordinate system.</a:t>
            </a:r>
          </a:p>
          <a:p>
            <a:pPr lvl="1">
              <a:lnSpc>
                <a:spcPct val="120000"/>
              </a:lnSpc>
            </a:pPr>
            <a:r>
              <a:rPr lang="ko-KR" altLang="en-US" sz="1600"/>
              <a:t>이 값과 </a:t>
            </a:r>
            <a:r>
              <a:rPr lang="en-US" altLang="ko-KR" sz="1600" b="1"/>
              <a:t>SENSORIS vehicle coordinate system</a:t>
            </a:r>
            <a:r>
              <a:rPr lang="ko-KR" altLang="en-US" sz="1600"/>
              <a:t>의 좌표값으로 </a:t>
            </a:r>
            <a:r>
              <a:rPr lang="en-US" altLang="ko-KR" sz="1600"/>
              <a:t>geographic_wgs84, metric_ecef </a:t>
            </a:r>
            <a:r>
              <a:rPr lang="ko-KR" altLang="en-US" sz="1600"/>
              <a:t>계산가능</a:t>
            </a:r>
            <a:endParaRPr lang="en-US" altLang="ko-KR" sz="1600"/>
          </a:p>
          <a:p>
            <a:pPr>
              <a:lnSpc>
                <a:spcPct val="120000"/>
              </a:lnSpc>
            </a:pPr>
            <a:r>
              <a:rPr lang="en-US" altLang="ko-KR" sz="1800"/>
              <a:t>metric_event_group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Metric position in relative coordinate system, the reference coordinate system is the origin of the event group.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event_group</a:t>
            </a:r>
            <a:r>
              <a:rPr lang="ko-KR" altLang="en-US" sz="1600"/>
              <a:t>에서만 사용하는 기준점이 필요할 때 사용</a:t>
            </a:r>
            <a:r>
              <a:rPr lang="en-US" altLang="ko-KR" sz="1600"/>
              <a:t>.(</a:t>
            </a:r>
            <a:r>
              <a:rPr lang="ko-KR" altLang="en-US" sz="1600"/>
              <a:t>옵션</a:t>
            </a:r>
            <a:r>
              <a:rPr lang="en-US" altLang="ko-KR" sz="160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800"/>
              <a:t>metric_ecef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Metric position in Earth-Centered Earth-Fixed (ECEF) reference system.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GSNN Raw Fix</a:t>
            </a:r>
            <a:r>
              <a:rPr lang="ko-KR" altLang="en-US" sz="1600"/>
              <a:t>를 그대로 쓰거나</a:t>
            </a:r>
            <a:r>
              <a:rPr lang="en-US" altLang="ko-KR" sz="1600"/>
              <a:t>, geographic_wgs84</a:t>
            </a:r>
            <a:r>
              <a:rPr lang="ko-KR" altLang="en-US" sz="1600"/>
              <a:t>을 </a:t>
            </a:r>
            <a:r>
              <a:rPr lang="en-US" altLang="ko-KR" sz="1600"/>
              <a:t>ECEF</a:t>
            </a:r>
            <a:r>
              <a:rPr lang="ko-KR" altLang="en-US" sz="1600"/>
              <a:t>로 변환해 사용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09843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C8BB-9EFC-F794-9878-CC6D5321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origin.</a:t>
            </a:r>
            <a:r>
              <a:rPr lang="en-US" altLang="ko-KR" sz="4000" b="1"/>
              <a:t>orientation</a:t>
            </a:r>
            <a:r>
              <a:rPr lang="en-US" altLang="ko-KR" sz="4000"/>
              <a:t>_and_accuracy </a:t>
            </a:r>
            <a:endParaRPr lang="ko-KR" altLang="en-US" sz="40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6C6E0-1AA2-456A-A0B3-2A6E13F3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Quaternion</a:t>
            </a:r>
            <a:r>
              <a:rPr lang="ko-KR" altLang="en-US"/>
              <a:t>은  </a:t>
            </a:r>
            <a:r>
              <a:rPr lang="en-US" altLang="ko-KR"/>
              <a:t>yaw, pitch, roll</a:t>
            </a:r>
            <a:r>
              <a:rPr lang="ko-KR" altLang="en-US"/>
              <a:t>의 축회전 후 바뀐 </a:t>
            </a:r>
            <a:r>
              <a:rPr lang="en-US" altLang="ko-KR"/>
              <a:t>xyz</a:t>
            </a:r>
            <a:r>
              <a:rPr lang="ko-KR" altLang="en-US"/>
              <a:t>축의 값을 </a:t>
            </a:r>
            <a:r>
              <a:rPr lang="en-US" altLang="ko-KR"/>
              <a:t>dx, dy, dz</a:t>
            </a:r>
            <a:r>
              <a:rPr lang="ko-KR" altLang="en-US"/>
              <a:t>으로</a:t>
            </a:r>
            <a:r>
              <a:rPr lang="en-US" altLang="ko-KR"/>
              <a:t>, w</a:t>
            </a:r>
            <a:r>
              <a:rPr lang="ko-KR" altLang="en-US"/>
              <a:t>는 전체 회전량을 나타냄</a:t>
            </a:r>
          </a:p>
        </p:txBody>
      </p:sp>
      <p:pic>
        <p:nvPicPr>
          <p:cNvPr id="3076" name="Picture 4" descr="Frame Rotation">
            <a:extLst>
              <a:ext uri="{FF2B5EF4-FFF2-40B4-BE49-F238E27FC236}">
                <a16:creationId xmlns:a16="http://schemas.microsoft.com/office/drawing/2014/main" id="{53FA9A28-9274-ABB8-EB29-8EF1E892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70" y="3009901"/>
            <a:ext cx="8535860" cy="307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5E225-FB95-F4E7-DA72-4569E9A6B684}"/>
              </a:ext>
            </a:extLst>
          </p:cNvPr>
          <p:cNvSpPr txBox="1"/>
          <p:nvPr/>
        </p:nvSpPr>
        <p:spPr>
          <a:xfrm>
            <a:off x="1493520" y="6068319"/>
            <a:ext cx="880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j-lt"/>
              </a:rPr>
              <a:t>그림 출처</a:t>
            </a:r>
            <a:r>
              <a:rPr lang="en-US" altLang="ko-KR" sz="1400">
                <a:latin typeface="+mj-lt"/>
              </a:rPr>
              <a:t>: https://kr.mathworks.com/help/uav/ref/quaternion.rotateframe.html</a:t>
            </a:r>
            <a:endParaRPr lang="ko-KR" alt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186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E0C7B-1E9A-786A-CF2E-B83B74894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D0A1-FD27-D167-A756-8659516D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/>
              <a:t>mounting_position</a:t>
            </a:r>
            <a:r>
              <a:rPr lang="en-US" altLang="ko-KR" sz="2800"/>
              <a:t>_and_orientation.</a:t>
            </a:r>
            <a:r>
              <a:rPr lang="en-US" altLang="ko-KR" sz="2800" b="1"/>
              <a:t>translation</a:t>
            </a:r>
            <a:r>
              <a:rPr lang="en-US" altLang="ko-KR" sz="2800"/>
              <a:t>_and_accuracy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BE2B1-E5E4-650E-A6E2-79DC31E6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AD8890C-615E-68DD-58B6-A57931F85FEF}"/>
              </a:ext>
            </a:extLst>
          </p:cNvPr>
          <p:cNvGrpSpPr/>
          <p:nvPr/>
        </p:nvGrpSpPr>
        <p:grpSpPr>
          <a:xfrm>
            <a:off x="2674358" y="5928301"/>
            <a:ext cx="1639290" cy="507831"/>
            <a:chOff x="463418" y="1994966"/>
            <a:chExt cx="1639290" cy="50783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74B840-F3CC-16A1-462D-98D0A6B22674}"/>
                </a:ext>
              </a:extLst>
            </p:cNvPr>
            <p:cNvSpPr txBox="1"/>
            <p:nvPr/>
          </p:nvSpPr>
          <p:spPr>
            <a:xfrm>
              <a:off x="463418" y="1994966"/>
              <a:ext cx="1639290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83FD10E-AC78-F081-0F13-D0A9D0394FC3}"/>
                </a:ext>
              </a:extLst>
            </p:cNvPr>
            <p:cNvCxnSpPr>
              <a:cxnSpLocks/>
              <a:stCxn id="59" idx="1"/>
              <a:endCxn id="59" idx="3"/>
            </p:cNvCxnSpPr>
            <p:nvPr/>
          </p:nvCxnSpPr>
          <p:spPr>
            <a:xfrm>
              <a:off x="463418" y="2248882"/>
              <a:ext cx="163929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F049C672-A412-2B7B-EC94-B3D0A39E1DDB}"/>
              </a:ext>
            </a:extLst>
          </p:cNvPr>
          <p:cNvGrpSpPr/>
          <p:nvPr/>
        </p:nvGrpSpPr>
        <p:grpSpPr>
          <a:xfrm>
            <a:off x="2475075" y="2002040"/>
            <a:ext cx="7241850" cy="4304776"/>
            <a:chOff x="2022812" y="1468835"/>
            <a:chExt cx="9781826" cy="581461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89E540-F01E-9132-AC81-57A0D14A5646}"/>
                </a:ext>
              </a:extLst>
            </p:cNvPr>
            <p:cNvGrpSpPr/>
            <p:nvPr/>
          </p:nvGrpSpPr>
          <p:grpSpPr>
            <a:xfrm>
              <a:off x="2426796" y="1612900"/>
              <a:ext cx="8985753" cy="5061491"/>
              <a:chOff x="2288450" y="1398231"/>
              <a:chExt cx="8115595" cy="457135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EB4E873-2062-0D83-6FF8-37467B67331B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BCFABBE-DC4D-3CEE-B912-28BE97EF7A0E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77BA7BA-32A0-EF9C-B4A0-FF605EC143E0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2F060F7-8986-818C-F246-BCEC9F80DFAE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126B0DC-22E1-E589-6CBF-366646D9B6D3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1EFBB7-6FB7-362A-F1A6-16E1216AB298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ECB6E56-43EC-833F-EBFD-A0137B14B2F6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5283D7D-4777-EBED-E95A-1515CFC33230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3973B62-1DA2-B380-CC2E-785B811B3D6E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0B913E6-49B9-3177-0E22-55B256412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8115595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D753346-FD2C-D7A8-FE45-6A7D65E8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1398231"/>
                <a:ext cx="0" cy="4571351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1D4E712D-4035-DC74-BFD0-481BA387A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8448" y="3218161"/>
                <a:ext cx="458402" cy="381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5CF4EB-D54F-2C0B-7168-8EA456A64528}"/>
                  </a:ext>
                </a:extLst>
              </p:cNvPr>
              <p:cNvSpPr txBox="1"/>
              <p:nvPr/>
            </p:nvSpPr>
            <p:spPr>
              <a:xfrm>
                <a:off x="3930287" y="3030676"/>
                <a:ext cx="1637844" cy="1806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/>
                  <a:t>SENSORIS vehicle coordinate system</a:t>
                </a:r>
                <a:endParaRPr lang="ko-KR" altLang="en-US" sz="700" b="1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C0ABBE-5494-BFAC-FFB6-9BA0BC8A95A6}"/>
                </a:ext>
              </a:extLst>
            </p:cNvPr>
            <p:cNvSpPr txBox="1"/>
            <p:nvPr/>
          </p:nvSpPr>
          <p:spPr>
            <a:xfrm>
              <a:off x="8887362" y="2685406"/>
              <a:ext cx="1110078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ORIGIN_Position</a:t>
              </a:r>
              <a:endParaRPr lang="en-US" altLang="ko-KR" sz="900" b="1" i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E6242DD-99F9-CBE1-73A9-6D720A71F6C5}"/>
                </a:ext>
              </a:extLst>
            </p:cNvPr>
            <p:cNvCxnSpPr>
              <a:cxnSpLocks/>
            </p:cNvCxnSpPr>
            <p:nvPr/>
          </p:nvCxnSpPr>
          <p:spPr>
            <a:xfrm>
              <a:off x="2022812" y="3080879"/>
              <a:ext cx="9528073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EBF1E6F7-2069-68C6-B495-FF7659857DD1}"/>
                </a:ext>
              </a:extLst>
            </p:cNvPr>
            <p:cNvSpPr/>
            <p:nvPr/>
          </p:nvSpPr>
          <p:spPr>
            <a:xfrm rot="2700000">
              <a:off x="8524529" y="2936528"/>
              <a:ext cx="273781" cy="273781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7B0D05F-EAAC-818C-7B45-3ECB2230D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877" y="2848584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5847750-A892-64D2-2871-45B19A09A7F4}"/>
                </a:ext>
              </a:extLst>
            </p:cNvPr>
            <p:cNvCxnSpPr>
              <a:cxnSpLocks/>
            </p:cNvCxnSpPr>
            <p:nvPr/>
          </p:nvCxnSpPr>
          <p:spPr>
            <a:xfrm>
              <a:off x="8656685" y="1758950"/>
              <a:ext cx="0" cy="552450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E58D375-2693-A98F-D311-956B0AEFC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3079769"/>
              <a:ext cx="4825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16EC856-D135-F931-0C7F-1A42F1041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1419" y="3073419"/>
              <a:ext cx="0" cy="9773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858B603-E76C-B3E5-BFAF-E84A378A5A64}"/>
                </a:ext>
              </a:extLst>
            </p:cNvPr>
            <p:cNvSpPr txBox="1"/>
            <p:nvPr/>
          </p:nvSpPr>
          <p:spPr>
            <a:xfrm>
              <a:off x="6735273" y="2813801"/>
              <a:ext cx="17438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rgbClr val="FF0000"/>
                  </a:solidFill>
                </a:rPr>
                <a:t>metric_vehicle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F5DC47-5213-FB92-29A2-479576F23649}"/>
                </a:ext>
              </a:extLst>
            </p:cNvPr>
            <p:cNvSpPr txBox="1"/>
            <p:nvPr/>
          </p:nvSpPr>
          <p:spPr>
            <a:xfrm rot="5400000">
              <a:off x="7973608" y="3371712"/>
              <a:ext cx="1743873" cy="230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>
                  <a:solidFill>
                    <a:srgbClr val="FF0000"/>
                  </a:solidFill>
                </a:rPr>
                <a:t>metric_</a:t>
              </a:r>
              <a:r>
                <a:rPr lang="en-US" altLang="ko-KR" sz="900" b="1" i="0" u="none">
                  <a:solidFill>
                    <a:srgbClr val="FF0000"/>
                  </a:solidFill>
                </a:rPr>
                <a:t>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8D91E5E-ABD2-83B5-614D-82029EA3BC66}"/>
                </a:ext>
              </a:extLst>
            </p:cNvPr>
            <p:cNvSpPr txBox="1"/>
            <p:nvPr/>
          </p:nvSpPr>
          <p:spPr>
            <a:xfrm rot="5400000">
              <a:off x="10226032" y="3961195"/>
              <a:ext cx="1743873" cy="230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C462750-4022-0D59-7B4C-D008BC755C9F}"/>
                </a:ext>
              </a:extLst>
            </p:cNvPr>
            <p:cNvSpPr txBox="1"/>
            <p:nvPr/>
          </p:nvSpPr>
          <p:spPr>
            <a:xfrm rot="5400000" flipH="1" flipV="1">
              <a:off x="1826583" y="3922696"/>
              <a:ext cx="1743873" cy="230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59ED866-906C-0D0F-8763-F099503FFA48}"/>
                </a:ext>
              </a:extLst>
            </p:cNvPr>
            <p:cNvSpPr txBox="1"/>
            <p:nvPr/>
          </p:nvSpPr>
          <p:spPr>
            <a:xfrm>
              <a:off x="7775949" y="1468835"/>
              <a:ext cx="17438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4E9AB7A-4DC2-989F-9D1C-05A8E4E3720A}"/>
                </a:ext>
              </a:extLst>
            </p:cNvPr>
            <p:cNvSpPr txBox="1"/>
            <p:nvPr/>
          </p:nvSpPr>
          <p:spPr>
            <a:xfrm flipV="1">
              <a:off x="5600601" y="6099157"/>
              <a:ext cx="17438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D9DAC6-D3FD-B76D-A44C-575A7E268458}"/>
                </a:ext>
              </a:extLst>
            </p:cNvPr>
            <p:cNvSpPr txBox="1"/>
            <p:nvPr/>
          </p:nvSpPr>
          <p:spPr>
            <a:xfrm>
              <a:off x="5620977" y="1829911"/>
              <a:ext cx="17438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0A323E-A759-7341-18FF-5D91B7EA51F0}"/>
                </a:ext>
              </a:extLst>
            </p:cNvPr>
            <p:cNvSpPr txBox="1"/>
            <p:nvPr/>
          </p:nvSpPr>
          <p:spPr>
            <a:xfrm rot="5400000">
              <a:off x="10817285" y="2937250"/>
              <a:ext cx="17438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116AD45-4CF7-2BAC-20F0-40CCD5EC80FA}"/>
                </a:ext>
              </a:extLst>
            </p:cNvPr>
            <p:cNvSpPr txBox="1"/>
            <p:nvPr/>
          </p:nvSpPr>
          <p:spPr>
            <a:xfrm>
              <a:off x="7077961" y="5374243"/>
              <a:ext cx="1743873" cy="311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EF5CFDA-B75B-C167-3C4A-865A596D1795}"/>
                </a:ext>
              </a:extLst>
            </p:cNvPr>
            <p:cNvSpPr txBox="1"/>
            <p:nvPr/>
          </p:nvSpPr>
          <p:spPr>
            <a:xfrm>
              <a:off x="4749040" y="5374243"/>
              <a:ext cx="1743873" cy="311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1" name="순서도: 논리합 40">
              <a:extLst>
                <a:ext uri="{FF2B5EF4-FFF2-40B4-BE49-F238E27FC236}">
                  <a16:creationId xmlns:a16="http://schemas.microsoft.com/office/drawing/2014/main" id="{BBDB7C30-F34D-B5AA-8DF1-D7CDB9E5A3C7}"/>
                </a:ext>
              </a:extLst>
            </p:cNvPr>
            <p:cNvSpPr/>
            <p:nvPr/>
          </p:nvSpPr>
          <p:spPr>
            <a:xfrm rot="2700000">
              <a:off x="7077402" y="5215755"/>
              <a:ext cx="273781" cy="273781"/>
            </a:xfrm>
            <a:prstGeom prst="flowChar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2188AB-13DB-6B4A-4E79-F34EB18FD731}"/>
                </a:ext>
              </a:extLst>
            </p:cNvPr>
            <p:cNvSpPr txBox="1"/>
            <p:nvPr/>
          </p:nvSpPr>
          <p:spPr>
            <a:xfrm>
              <a:off x="7471251" y="5006614"/>
              <a:ext cx="1110078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Mounted Sensor</a:t>
              </a:r>
              <a:endParaRPr lang="en-US" altLang="ko-KR" sz="900" b="1" i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D36F31D-6A69-C7EE-2F72-6760B9BE7B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9384" y="5126186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2C5C304-56E4-D694-403C-F19BAAD87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5352645"/>
              <a:ext cx="14319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29832BB-6BC7-DEE3-6F91-D372A7A85E6D}"/>
                </a:ext>
              </a:extLst>
            </p:cNvPr>
            <p:cNvCxnSpPr>
              <a:cxnSpLocks/>
            </p:cNvCxnSpPr>
            <p:nvPr/>
          </p:nvCxnSpPr>
          <p:spPr>
            <a:xfrm>
              <a:off x="7213600" y="3088640"/>
              <a:ext cx="0" cy="22622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D4E327-4ADE-CE34-1E35-E8A53CD45C45}"/>
                </a:ext>
              </a:extLst>
            </p:cNvPr>
            <p:cNvSpPr txBox="1"/>
            <p:nvPr/>
          </p:nvSpPr>
          <p:spPr>
            <a:xfrm rot="5400000">
              <a:off x="6470489" y="4023626"/>
              <a:ext cx="1743873" cy="311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Wgs84|ECEF.y</a:t>
              </a:r>
              <a:endParaRPr lang="en-US" altLang="ko-KR" sz="900" b="1" i="0">
                <a:solidFill>
                  <a:schemeClr val="accent3"/>
                </a:solidFill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F33DC0C-F511-14A0-67F5-AD11270EC2E0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5348835"/>
              <a:ext cx="3371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53B5B50D-AC58-67CE-2E86-40EBBCB2BB31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13" y="4050741"/>
              <a:ext cx="0" cy="13272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CD8F5EC-AE35-798E-D9F4-02E1F65C517E}"/>
                </a:ext>
              </a:extLst>
            </p:cNvPr>
            <p:cNvSpPr txBox="1"/>
            <p:nvPr/>
          </p:nvSpPr>
          <p:spPr>
            <a:xfrm rot="5400000">
              <a:off x="5984567" y="4537707"/>
              <a:ext cx="1743873" cy="311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.y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2FB13860-E418-2291-0D45-8052C520B8D6}"/>
              </a:ext>
            </a:extLst>
          </p:cNvPr>
          <p:cNvSpPr txBox="1"/>
          <p:nvPr/>
        </p:nvSpPr>
        <p:spPr>
          <a:xfrm>
            <a:off x="4790695" y="5789801"/>
            <a:ext cx="1639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buNone/>
            </a:pPr>
            <a:endParaRPr lang="en-US" altLang="ko-KR" sz="900" b="1"/>
          </a:p>
          <a:p>
            <a:pPr lvl="0" latinLnBrk="1">
              <a:buNone/>
            </a:pPr>
            <a:endParaRPr lang="en-US" altLang="ko-KR" sz="900" b="1"/>
          </a:p>
          <a:p>
            <a:pPr lvl="0" latinLnBrk="1">
              <a:buNone/>
            </a:pPr>
            <a:r>
              <a:rPr lang="en-US" altLang="ko-KR" sz="900" b="1">
                <a:solidFill>
                  <a:srgbClr val="FF0000"/>
                </a:solidFill>
              </a:rPr>
              <a:t>RED:ORIGIN</a:t>
            </a:r>
          </a:p>
          <a:p>
            <a:pPr lvl="0" latinLnBrk="1">
              <a:buNone/>
            </a:pPr>
            <a:r>
              <a:rPr lang="en-US" altLang="ko-KR" sz="900" b="1" i="0">
                <a:solidFill>
                  <a:schemeClr val="accent3"/>
                </a:solidFill>
              </a:rPr>
              <a:t>GREEN</a:t>
            </a:r>
            <a:r>
              <a:rPr lang="en-US" altLang="ko-KR" sz="900" b="1">
                <a:solidFill>
                  <a:schemeClr val="accent3"/>
                </a:solidFill>
              </a:rPr>
              <a:t>:SENSOR</a:t>
            </a:r>
            <a:endParaRPr lang="en-US" altLang="ko-KR" sz="900" b="1" i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6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2EB00-270B-D643-6271-690533239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44003-3D85-8288-0690-9017CC66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.center_orientation_size</a:t>
            </a:r>
            <a:endParaRPr lang="ko-KR" altLang="en-US" sz="28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D6A1E-31EF-E5E8-ADE7-283CDBA5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EAB78EE-C346-AADC-BECD-6A647BF519AD}"/>
              </a:ext>
            </a:extLst>
          </p:cNvPr>
          <p:cNvGrpSpPr/>
          <p:nvPr/>
        </p:nvGrpSpPr>
        <p:grpSpPr>
          <a:xfrm>
            <a:off x="1099558" y="5916317"/>
            <a:ext cx="1639290" cy="507831"/>
            <a:chOff x="463418" y="1994966"/>
            <a:chExt cx="1639290" cy="5078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F59E54-7484-F0FA-5537-29A4A8E58BA0}"/>
                </a:ext>
              </a:extLst>
            </p:cNvPr>
            <p:cNvSpPr txBox="1"/>
            <p:nvPr/>
          </p:nvSpPr>
          <p:spPr>
            <a:xfrm>
              <a:off x="463418" y="1994966"/>
              <a:ext cx="1639290" cy="507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89C154A-9181-9285-9634-946C3889AE72}"/>
                </a:ext>
              </a:extLst>
            </p:cNvPr>
            <p:cNvCxnSpPr>
              <a:cxnSpLocks/>
              <a:stCxn id="59" idx="1"/>
              <a:endCxn id="59" idx="3"/>
            </p:cNvCxnSpPr>
            <p:nvPr/>
          </p:nvCxnSpPr>
          <p:spPr>
            <a:xfrm>
              <a:off x="463418" y="2248882"/>
              <a:ext cx="163929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3B8F3C0-351C-18B8-F636-7319AE5AC5AD}"/>
              </a:ext>
            </a:extLst>
          </p:cNvPr>
          <p:cNvGrpSpPr/>
          <p:nvPr/>
        </p:nvGrpSpPr>
        <p:grpSpPr>
          <a:xfrm>
            <a:off x="1026415" y="1826665"/>
            <a:ext cx="10699279" cy="4186780"/>
            <a:chOff x="2022812" y="799709"/>
            <a:chExt cx="16569137" cy="648374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90D6A1E-19B0-A025-429B-276148B2D684}"/>
                </a:ext>
              </a:extLst>
            </p:cNvPr>
            <p:cNvGrpSpPr/>
            <p:nvPr/>
          </p:nvGrpSpPr>
          <p:grpSpPr>
            <a:xfrm>
              <a:off x="2426796" y="1612900"/>
              <a:ext cx="8985753" cy="5061491"/>
              <a:chOff x="2288450" y="1398231"/>
              <a:chExt cx="8115595" cy="457135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898B354-9F51-9916-4136-B7F450644B21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0360EF6-9FE9-275B-4DC8-D4217B27E14A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E676517-83C7-3F94-F992-F55B4B0C92F1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6CA80AE-26A5-7A6C-A6F8-8F3E5F24248A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F43BDAF-C4BD-6895-F340-B0432BE849C8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E24AEF1-E898-7E52-F7EC-58E7A3CF7D8F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FBEC3B5-5EF8-1367-5D4F-DE350C726F5F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72CE8BB-79CD-79CB-3DF8-C45E21E917E9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73BBB0-4276-873D-1666-0D10B42B119B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6E7BE2F-A870-00FA-BCA7-2659CD31A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8115595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0FBBA14-D135-3FAD-3BC3-292B7C90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1398231"/>
                <a:ext cx="0" cy="4571351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5F7C8E-11BC-1304-3E83-7E0DBCE5498C}"/>
                </a:ext>
              </a:extLst>
            </p:cNvPr>
            <p:cNvSpPr txBox="1"/>
            <p:nvPr/>
          </p:nvSpPr>
          <p:spPr>
            <a:xfrm>
              <a:off x="8781784" y="2685406"/>
              <a:ext cx="1757525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ORIGIN_Position</a:t>
              </a:r>
              <a:endParaRPr lang="en-US" altLang="ko-KR" sz="900" b="1" i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B7E9BA5-B6CE-DC82-E540-565D2DA23CC4}"/>
                </a:ext>
              </a:extLst>
            </p:cNvPr>
            <p:cNvCxnSpPr>
              <a:cxnSpLocks/>
            </p:cNvCxnSpPr>
            <p:nvPr/>
          </p:nvCxnSpPr>
          <p:spPr>
            <a:xfrm>
              <a:off x="2022812" y="3080880"/>
              <a:ext cx="1629806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4918DAA2-8656-CB0F-7809-0653F13930DD}"/>
                </a:ext>
              </a:extLst>
            </p:cNvPr>
            <p:cNvSpPr/>
            <p:nvPr/>
          </p:nvSpPr>
          <p:spPr>
            <a:xfrm rot="2700000">
              <a:off x="8524529" y="2936528"/>
              <a:ext cx="273781" cy="273781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5CECCD2-FBF5-419E-0EE7-D12678CDD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877" y="2848584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6063F94-01BB-E165-524B-A2612D2E4B53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>
              <a:off x="8647889" y="1157181"/>
              <a:ext cx="8796" cy="6126269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BCB5BCC-4CB1-4736-CA79-362D4975F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3079769"/>
              <a:ext cx="4825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C8E8E15-4F18-66FE-A3C2-15C2B43F6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1419" y="3073419"/>
              <a:ext cx="0" cy="9773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60D9157-42FC-0BA7-0B8D-AEB8C55EB15C}"/>
                </a:ext>
              </a:extLst>
            </p:cNvPr>
            <p:cNvSpPr txBox="1"/>
            <p:nvPr/>
          </p:nvSpPr>
          <p:spPr>
            <a:xfrm>
              <a:off x="6735271" y="2813801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rgbClr val="FF0000"/>
                  </a:solidFill>
                </a:rPr>
                <a:t>metric_vehicle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D4C1E2-361D-0442-D788-DEE7E37B8434}"/>
                </a:ext>
              </a:extLst>
            </p:cNvPr>
            <p:cNvSpPr txBox="1"/>
            <p:nvPr/>
          </p:nvSpPr>
          <p:spPr>
            <a:xfrm rot="5400000">
              <a:off x="7973605" y="3308392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>
                  <a:solidFill>
                    <a:srgbClr val="FF0000"/>
                  </a:solidFill>
                </a:rPr>
                <a:t>metric_</a:t>
              </a:r>
              <a:r>
                <a:rPr lang="en-US" altLang="ko-KR" sz="900" b="1" i="0" u="none">
                  <a:solidFill>
                    <a:srgbClr val="FF0000"/>
                  </a:solidFill>
                </a:rPr>
                <a:t>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5665ADC-1FD4-FC81-9CD6-AB5B1DFB6803}"/>
                </a:ext>
              </a:extLst>
            </p:cNvPr>
            <p:cNvSpPr txBox="1"/>
            <p:nvPr/>
          </p:nvSpPr>
          <p:spPr>
            <a:xfrm rot="5400000">
              <a:off x="10226034" y="3897877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C8EB9BD-AFFE-EC40-6A40-D3E99F3090D1}"/>
                </a:ext>
              </a:extLst>
            </p:cNvPr>
            <p:cNvSpPr txBox="1"/>
            <p:nvPr/>
          </p:nvSpPr>
          <p:spPr>
            <a:xfrm rot="5400000" flipH="1" flipV="1">
              <a:off x="1826584" y="3859378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AEE2C05-88B9-CBE7-C51A-0B38ABA85874}"/>
                </a:ext>
              </a:extLst>
            </p:cNvPr>
            <p:cNvSpPr txBox="1"/>
            <p:nvPr/>
          </p:nvSpPr>
          <p:spPr>
            <a:xfrm>
              <a:off x="7562723" y="799709"/>
              <a:ext cx="2170332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8336064-4660-1C57-5584-C293AA986BF4}"/>
                </a:ext>
              </a:extLst>
            </p:cNvPr>
            <p:cNvSpPr txBox="1"/>
            <p:nvPr/>
          </p:nvSpPr>
          <p:spPr>
            <a:xfrm flipV="1">
              <a:off x="5600602" y="6099157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E0B7F6-6F6F-2EB5-2825-631423D55AD8}"/>
                </a:ext>
              </a:extLst>
            </p:cNvPr>
            <p:cNvSpPr txBox="1"/>
            <p:nvPr/>
          </p:nvSpPr>
          <p:spPr>
            <a:xfrm>
              <a:off x="5620978" y="1785770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820559-D0B3-E7C3-A85B-F6F8F7FA0EEB}"/>
                </a:ext>
              </a:extLst>
            </p:cNvPr>
            <p:cNvSpPr txBox="1"/>
            <p:nvPr/>
          </p:nvSpPr>
          <p:spPr>
            <a:xfrm rot="5400000">
              <a:off x="17541277" y="2873929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6797340-CBA9-A847-787D-AB0BD996E0D0}"/>
                </a:ext>
              </a:extLst>
            </p:cNvPr>
            <p:cNvSpPr txBox="1"/>
            <p:nvPr/>
          </p:nvSpPr>
          <p:spPr>
            <a:xfrm>
              <a:off x="7077960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DB6F47-FE64-4CE8-DF47-A95E05D0F304}"/>
                </a:ext>
              </a:extLst>
            </p:cNvPr>
            <p:cNvSpPr txBox="1"/>
            <p:nvPr/>
          </p:nvSpPr>
          <p:spPr>
            <a:xfrm>
              <a:off x="4749038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1" name="순서도: 논리합 40">
              <a:extLst>
                <a:ext uri="{FF2B5EF4-FFF2-40B4-BE49-F238E27FC236}">
                  <a16:creationId xmlns:a16="http://schemas.microsoft.com/office/drawing/2014/main" id="{847FAF43-6A02-B1AD-35DE-626E3743C6E5}"/>
                </a:ext>
              </a:extLst>
            </p:cNvPr>
            <p:cNvSpPr/>
            <p:nvPr/>
          </p:nvSpPr>
          <p:spPr>
            <a:xfrm rot="2700000">
              <a:off x="7077402" y="5215755"/>
              <a:ext cx="273781" cy="273781"/>
            </a:xfrm>
            <a:prstGeom prst="flowChar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1AE7B6-7A06-5042-5896-6B5AA64BBB1B}"/>
                </a:ext>
              </a:extLst>
            </p:cNvPr>
            <p:cNvSpPr txBox="1"/>
            <p:nvPr/>
          </p:nvSpPr>
          <p:spPr>
            <a:xfrm>
              <a:off x="7321228" y="5006614"/>
              <a:ext cx="1789748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Mounted Sensor</a:t>
              </a:r>
              <a:endParaRPr lang="en-US" altLang="ko-KR" sz="900" b="1" i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9E115C0-6C48-8571-4D0F-2CB160461B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9384" y="5126186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6B90389-298D-F5E2-0AA2-4A8D0DF97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5352645"/>
              <a:ext cx="14319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C1FA663-6857-203E-3774-ACDBCAF395BA}"/>
                </a:ext>
              </a:extLst>
            </p:cNvPr>
            <p:cNvCxnSpPr>
              <a:cxnSpLocks/>
            </p:cNvCxnSpPr>
            <p:nvPr/>
          </p:nvCxnSpPr>
          <p:spPr>
            <a:xfrm>
              <a:off x="7213600" y="3088640"/>
              <a:ext cx="0" cy="22622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744BD4-D1C3-63B7-5F96-2B3FF5EDD989}"/>
                </a:ext>
              </a:extLst>
            </p:cNvPr>
            <p:cNvSpPr txBox="1"/>
            <p:nvPr/>
          </p:nvSpPr>
          <p:spPr>
            <a:xfrm rot="5400000">
              <a:off x="6470489" y="4000786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Wgs84|ECEF.y</a:t>
              </a:r>
              <a:endParaRPr lang="en-US" altLang="ko-KR" sz="900" b="1" i="0">
                <a:solidFill>
                  <a:schemeClr val="accent3"/>
                </a:solidFill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B989564-45DE-AE3B-E2DC-FB9B1C1F437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5348835"/>
              <a:ext cx="3371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A53267C-9AE5-5C40-6CDD-194A1A1288B2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13" y="4050741"/>
              <a:ext cx="0" cy="13272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0F5E8EB-561E-0881-94E9-480D0C6515D4}"/>
                </a:ext>
              </a:extLst>
            </p:cNvPr>
            <p:cNvSpPr txBox="1"/>
            <p:nvPr/>
          </p:nvSpPr>
          <p:spPr>
            <a:xfrm rot="5400000">
              <a:off x="6043499" y="4578186"/>
              <a:ext cx="1743873" cy="230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20C727-7C1B-E3C0-5B30-C18AE1EF8B70}"/>
                </a:ext>
              </a:extLst>
            </p:cNvPr>
            <p:cNvSpPr txBox="1"/>
            <p:nvPr/>
          </p:nvSpPr>
          <p:spPr>
            <a:xfrm rot="5400000">
              <a:off x="15589389" y="3653980"/>
              <a:ext cx="2223007" cy="5719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/>
                <a:t>metric_</a:t>
              </a:r>
              <a:r>
                <a:rPr lang="en-US" altLang="ko-KR" sz="900" b="1" i="0" u="none"/>
                <a:t>vehicle</a:t>
              </a:r>
              <a:r>
                <a:rPr lang="en-US" altLang="ko-KR" sz="900" b="1" i="0"/>
                <a:t>.y</a:t>
              </a:r>
            </a:p>
            <a:p>
              <a:pPr algn="ctr"/>
              <a:r>
                <a:rPr lang="en-US" altLang="ko-KR" sz="900" b="1"/>
                <a:t>geographic_wgs84.y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81F0926-0ACC-1E96-2288-27BCF3F6BB81}"/>
              </a:ext>
            </a:extLst>
          </p:cNvPr>
          <p:cNvSpPr txBox="1"/>
          <p:nvPr/>
        </p:nvSpPr>
        <p:spPr>
          <a:xfrm>
            <a:off x="3215895" y="5777817"/>
            <a:ext cx="1639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buNone/>
            </a:pPr>
            <a:endParaRPr lang="en-US" altLang="ko-KR" sz="900" b="1"/>
          </a:p>
          <a:p>
            <a:pPr lvl="0" latinLnBrk="1">
              <a:buNone/>
            </a:pPr>
            <a:endParaRPr lang="en-US" altLang="ko-KR" sz="900" b="1"/>
          </a:p>
          <a:p>
            <a:pPr lvl="0" latinLnBrk="1">
              <a:buNone/>
            </a:pPr>
            <a:r>
              <a:rPr lang="en-US" altLang="ko-KR" sz="900" b="1">
                <a:solidFill>
                  <a:srgbClr val="FF0000"/>
                </a:solidFill>
              </a:rPr>
              <a:t>RED:ORIGIN</a:t>
            </a:r>
          </a:p>
          <a:p>
            <a:pPr lvl="0" latinLnBrk="1">
              <a:buNone/>
            </a:pPr>
            <a:r>
              <a:rPr lang="en-US" altLang="ko-KR" sz="900" b="1" i="0">
                <a:solidFill>
                  <a:schemeClr val="accent3"/>
                </a:solidFill>
              </a:rPr>
              <a:t>GREEN</a:t>
            </a:r>
            <a:r>
              <a:rPr lang="en-US" altLang="ko-KR" sz="900" b="1">
                <a:solidFill>
                  <a:schemeClr val="accent3"/>
                </a:solidFill>
              </a:rPr>
              <a:t>:SENSOR</a:t>
            </a:r>
            <a:endParaRPr lang="en-US" altLang="ko-KR" sz="900" b="1" i="0">
              <a:solidFill>
                <a:schemeClr val="accent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D5FE0C-CCE8-6AF4-174C-CBB15491ED99}"/>
              </a:ext>
            </a:extLst>
          </p:cNvPr>
          <p:cNvSpPr/>
          <p:nvPr/>
        </p:nvSpPr>
        <p:spPr>
          <a:xfrm rot="1200000">
            <a:off x="10399396" y="4605390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Static</a:t>
            </a:r>
          </a:p>
          <a:p>
            <a:pPr algn="ctr"/>
            <a:r>
              <a:rPr lang="en-US" altLang="ko-KR" sz="1200" b="1"/>
              <a:t>Object</a:t>
            </a:r>
          </a:p>
          <a:p>
            <a:pPr algn="ctr"/>
            <a:endParaRPr lang="ko-KR" altLang="en-US" sz="1200" b="1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1E6E51-6712-6255-6DFB-40DA32296A1A}"/>
              </a:ext>
            </a:extLst>
          </p:cNvPr>
          <p:cNvGrpSpPr/>
          <p:nvPr/>
        </p:nvGrpSpPr>
        <p:grpSpPr>
          <a:xfrm rot="1200000">
            <a:off x="10288070" y="4227919"/>
            <a:ext cx="1008078" cy="1798957"/>
            <a:chOff x="6692467" y="4764196"/>
            <a:chExt cx="1800000" cy="180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2A4CABF-775E-D24E-6AAC-03263CE694C2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67" y="5686192"/>
              <a:ext cx="1800000" cy="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0B83BCE-7B18-E060-AA2B-5E56BD6F74D7}"/>
                </a:ext>
              </a:extLst>
            </p:cNvPr>
            <p:cNvCxnSpPr>
              <a:cxnSpLocks/>
            </p:cNvCxnSpPr>
            <p:nvPr/>
          </p:nvCxnSpPr>
          <p:spPr>
            <a:xfrm>
              <a:off x="7581038" y="4764196"/>
              <a:ext cx="0" cy="180000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93187CE-ACF1-CF11-8A6B-8C652B57D9EE}"/>
              </a:ext>
            </a:extLst>
          </p:cNvPr>
          <p:cNvSpPr txBox="1"/>
          <p:nvPr/>
        </p:nvSpPr>
        <p:spPr>
          <a:xfrm rot="1216687">
            <a:off x="9976099" y="5720104"/>
            <a:ext cx="11260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 i="0" u="none"/>
              <a:t>Half-width</a:t>
            </a:r>
            <a:endParaRPr lang="en-US" altLang="ko-KR" sz="900" b="1" i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67D191-B3AE-99F1-DD77-C907E08E1048}"/>
              </a:ext>
            </a:extLst>
          </p:cNvPr>
          <p:cNvSpPr txBox="1"/>
          <p:nvPr/>
        </p:nvSpPr>
        <p:spPr>
          <a:xfrm rot="6533053">
            <a:off x="10910762" y="5289535"/>
            <a:ext cx="11260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 i="0"/>
              <a:t>Half-length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8557B8E-E12F-D653-0074-E201756601D9}"/>
              </a:ext>
            </a:extLst>
          </p:cNvPr>
          <p:cNvCxnSpPr>
            <a:cxnSpLocks/>
          </p:cNvCxnSpPr>
          <p:nvPr/>
        </p:nvCxnSpPr>
        <p:spPr>
          <a:xfrm>
            <a:off x="10758488" y="3304708"/>
            <a:ext cx="0" cy="181974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AD2FDB0-3226-07DC-EB83-4B231802871D}"/>
              </a:ext>
            </a:extLst>
          </p:cNvPr>
          <p:cNvSpPr txBox="1"/>
          <p:nvPr/>
        </p:nvSpPr>
        <p:spPr>
          <a:xfrm>
            <a:off x="7178267" y="4742599"/>
            <a:ext cx="1401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metric_vehicle.x</a:t>
            </a:r>
          </a:p>
          <a:p>
            <a:pPr lvl="0" algn="ctr"/>
            <a:r>
              <a:rPr lang="en-US" altLang="ko-KR" sz="900" b="1"/>
              <a:t>geographic_wgs84.x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02776C2-6686-3C0B-458D-74A10F3286C5}"/>
              </a:ext>
            </a:extLst>
          </p:cNvPr>
          <p:cNvCxnSpPr>
            <a:cxnSpLocks/>
          </p:cNvCxnSpPr>
          <p:nvPr/>
        </p:nvCxnSpPr>
        <p:spPr>
          <a:xfrm>
            <a:off x="5313199" y="5137359"/>
            <a:ext cx="545152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7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FC99F-9EF2-2BBC-4D17-B155486EC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3DEBF-27DF-81DD-B48E-E32AC5C3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.center_orientation_size</a:t>
            </a:r>
            <a:endParaRPr lang="ko-KR" altLang="en-US" sz="28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071A5-AFD2-4981-C040-B57EB31C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D8FED9A-0638-4B04-4BB9-019CE912D6B9}"/>
              </a:ext>
            </a:extLst>
          </p:cNvPr>
          <p:cNvGrpSpPr/>
          <p:nvPr/>
        </p:nvGrpSpPr>
        <p:grpSpPr>
          <a:xfrm>
            <a:off x="1099558" y="5916317"/>
            <a:ext cx="1639290" cy="507831"/>
            <a:chOff x="463418" y="1994966"/>
            <a:chExt cx="1639290" cy="5078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AA7BDAC-9125-03AC-4701-B8D2A80D62AB}"/>
                </a:ext>
              </a:extLst>
            </p:cNvPr>
            <p:cNvSpPr txBox="1"/>
            <p:nvPr/>
          </p:nvSpPr>
          <p:spPr>
            <a:xfrm>
              <a:off x="463418" y="1994966"/>
              <a:ext cx="1639290" cy="507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D497BF8-09EC-7DE7-C6EB-AB659FC7B2F0}"/>
                </a:ext>
              </a:extLst>
            </p:cNvPr>
            <p:cNvCxnSpPr>
              <a:cxnSpLocks/>
              <a:stCxn id="59" idx="1"/>
              <a:endCxn id="59" idx="3"/>
            </p:cNvCxnSpPr>
            <p:nvPr/>
          </p:nvCxnSpPr>
          <p:spPr>
            <a:xfrm>
              <a:off x="463418" y="2248882"/>
              <a:ext cx="163929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C364D5A-D979-80FD-BF4F-2701BA5AAAED}"/>
              </a:ext>
            </a:extLst>
          </p:cNvPr>
          <p:cNvGrpSpPr/>
          <p:nvPr/>
        </p:nvGrpSpPr>
        <p:grpSpPr>
          <a:xfrm>
            <a:off x="1026415" y="1826665"/>
            <a:ext cx="10699279" cy="4186780"/>
            <a:chOff x="2022812" y="799709"/>
            <a:chExt cx="16569137" cy="648374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7C4102A-27DF-00AC-C803-34055073A85A}"/>
                </a:ext>
              </a:extLst>
            </p:cNvPr>
            <p:cNvGrpSpPr/>
            <p:nvPr/>
          </p:nvGrpSpPr>
          <p:grpSpPr>
            <a:xfrm>
              <a:off x="2426796" y="1612900"/>
              <a:ext cx="8985753" cy="5061491"/>
              <a:chOff x="2288450" y="1398231"/>
              <a:chExt cx="8115595" cy="457135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62BE7F0-A884-D3AA-0620-6CDA6CC353E4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5E5CD6E-7537-EFCE-B0CA-B8C8098768A5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0CEF471-6CE4-DAC2-4A25-C47B3394216F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EF8C09B-AB59-352D-D628-9D13D7F17AB0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5A19E00-620D-DADD-9CFC-243275B751FB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533B64-FC6C-0BF3-D7C5-668BD7BE237A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9123C58-36A5-8F85-CBF1-A822C7417495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F6AFBDB-A1DE-152E-C9EF-63FE00E26C46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1D3FD06-A6A9-4E7F-6EAC-8B018853E25D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BAC3504-D8AA-8D17-1D1C-771372D31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8115595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FA8A850-0360-2B8B-C468-A7691F177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1398231"/>
                <a:ext cx="0" cy="4571351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16DD1E-5BD8-975F-18B2-636671C60DB4}"/>
                </a:ext>
              </a:extLst>
            </p:cNvPr>
            <p:cNvSpPr txBox="1"/>
            <p:nvPr/>
          </p:nvSpPr>
          <p:spPr>
            <a:xfrm>
              <a:off x="8781784" y="2685406"/>
              <a:ext cx="1757525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ORIGIN_Position</a:t>
              </a:r>
              <a:endParaRPr lang="en-US" altLang="ko-KR" sz="900" b="1" i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921C5B5-D5AF-A7EC-46F7-D1BAAD94E916}"/>
                </a:ext>
              </a:extLst>
            </p:cNvPr>
            <p:cNvCxnSpPr>
              <a:cxnSpLocks/>
            </p:cNvCxnSpPr>
            <p:nvPr/>
          </p:nvCxnSpPr>
          <p:spPr>
            <a:xfrm>
              <a:off x="2022812" y="3080880"/>
              <a:ext cx="1629806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E50FA19D-F095-1327-54D7-F1516548BFCD}"/>
                </a:ext>
              </a:extLst>
            </p:cNvPr>
            <p:cNvSpPr/>
            <p:nvPr/>
          </p:nvSpPr>
          <p:spPr>
            <a:xfrm rot="2700000">
              <a:off x="8524529" y="2936528"/>
              <a:ext cx="273781" cy="273781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035BDA9-5437-1A56-3CFE-CFFADF16B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877" y="2848584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FABCAD7-6CCD-02B6-8D34-ADA5BC0BE77F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>
              <a:off x="8647889" y="1157181"/>
              <a:ext cx="8796" cy="6126269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312B9D4-255D-59D9-FB15-22FC68CD1D7B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3079769"/>
              <a:ext cx="4825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492A729-2892-12FB-162D-84D948CA5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1419" y="3073419"/>
              <a:ext cx="0" cy="9773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9EFFAA-B79A-0CF8-91C9-9BCB458EABE9}"/>
                </a:ext>
              </a:extLst>
            </p:cNvPr>
            <p:cNvSpPr txBox="1"/>
            <p:nvPr/>
          </p:nvSpPr>
          <p:spPr>
            <a:xfrm>
              <a:off x="6735271" y="2813801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rgbClr val="FF0000"/>
                  </a:solidFill>
                </a:rPr>
                <a:t>metric_vehicle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2EBBC3-FAA9-CDFA-7CB6-9A324CA7FFFD}"/>
                </a:ext>
              </a:extLst>
            </p:cNvPr>
            <p:cNvSpPr txBox="1"/>
            <p:nvPr/>
          </p:nvSpPr>
          <p:spPr>
            <a:xfrm rot="5400000">
              <a:off x="7973605" y="3308392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>
                  <a:solidFill>
                    <a:srgbClr val="FF0000"/>
                  </a:solidFill>
                </a:rPr>
                <a:t>metric_</a:t>
              </a:r>
              <a:r>
                <a:rPr lang="en-US" altLang="ko-KR" sz="900" b="1" i="0" u="none">
                  <a:solidFill>
                    <a:srgbClr val="FF0000"/>
                  </a:solidFill>
                </a:rPr>
                <a:t>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61E865-3EA2-2B13-14B6-249A71E86009}"/>
                </a:ext>
              </a:extLst>
            </p:cNvPr>
            <p:cNvSpPr txBox="1"/>
            <p:nvPr/>
          </p:nvSpPr>
          <p:spPr>
            <a:xfrm rot="5400000">
              <a:off x="10226034" y="3897877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ED2E63-B61F-D682-5E8A-EE8FE1858A49}"/>
                </a:ext>
              </a:extLst>
            </p:cNvPr>
            <p:cNvSpPr txBox="1"/>
            <p:nvPr/>
          </p:nvSpPr>
          <p:spPr>
            <a:xfrm rot="5400000" flipH="1" flipV="1">
              <a:off x="1826584" y="3859378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25EA2A8-1E1E-3B86-BF92-C751029ED4E5}"/>
                </a:ext>
              </a:extLst>
            </p:cNvPr>
            <p:cNvSpPr txBox="1"/>
            <p:nvPr/>
          </p:nvSpPr>
          <p:spPr>
            <a:xfrm>
              <a:off x="7562723" y="799709"/>
              <a:ext cx="2170332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E329D86-6EBF-828E-B2E8-CAA3A2FC09E7}"/>
                </a:ext>
              </a:extLst>
            </p:cNvPr>
            <p:cNvSpPr txBox="1"/>
            <p:nvPr/>
          </p:nvSpPr>
          <p:spPr>
            <a:xfrm flipV="1">
              <a:off x="5600602" y="6099157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89FFCD-02F6-FD0D-64FF-DCE48B8C6CDA}"/>
                </a:ext>
              </a:extLst>
            </p:cNvPr>
            <p:cNvSpPr txBox="1"/>
            <p:nvPr/>
          </p:nvSpPr>
          <p:spPr>
            <a:xfrm>
              <a:off x="5620978" y="1785770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AA06AD-0908-1B66-2D53-C85F872FCC8A}"/>
                </a:ext>
              </a:extLst>
            </p:cNvPr>
            <p:cNvSpPr txBox="1"/>
            <p:nvPr/>
          </p:nvSpPr>
          <p:spPr>
            <a:xfrm rot="5400000">
              <a:off x="17541277" y="2873929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C98DD2-2871-EA15-4992-49041475D454}"/>
                </a:ext>
              </a:extLst>
            </p:cNvPr>
            <p:cNvSpPr txBox="1"/>
            <p:nvPr/>
          </p:nvSpPr>
          <p:spPr>
            <a:xfrm>
              <a:off x="7077960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E2E9C-2A33-C910-9DA4-D014D2926851}"/>
                </a:ext>
              </a:extLst>
            </p:cNvPr>
            <p:cNvSpPr txBox="1"/>
            <p:nvPr/>
          </p:nvSpPr>
          <p:spPr>
            <a:xfrm>
              <a:off x="4749038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1" name="순서도: 논리합 40">
              <a:extLst>
                <a:ext uri="{FF2B5EF4-FFF2-40B4-BE49-F238E27FC236}">
                  <a16:creationId xmlns:a16="http://schemas.microsoft.com/office/drawing/2014/main" id="{A1FE438C-EA23-71D0-C81E-743C61A6BEDA}"/>
                </a:ext>
              </a:extLst>
            </p:cNvPr>
            <p:cNvSpPr/>
            <p:nvPr/>
          </p:nvSpPr>
          <p:spPr>
            <a:xfrm rot="2700000">
              <a:off x="7077402" y="5215755"/>
              <a:ext cx="273781" cy="273781"/>
            </a:xfrm>
            <a:prstGeom prst="flowChar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3CE6A6-74EC-F345-6AE9-884FF19DEE2D}"/>
                </a:ext>
              </a:extLst>
            </p:cNvPr>
            <p:cNvSpPr txBox="1"/>
            <p:nvPr/>
          </p:nvSpPr>
          <p:spPr>
            <a:xfrm>
              <a:off x="7321228" y="5006614"/>
              <a:ext cx="1789748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Mounted Sensor</a:t>
              </a:r>
              <a:endParaRPr lang="en-US" altLang="ko-KR" sz="900" b="1" i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1F2B231-F2FF-B335-A1E5-2F3EE8FD2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9384" y="5126186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47B38BC-F662-8BCE-19EF-6D5DC7B90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5352645"/>
              <a:ext cx="14319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9CB5927-87CA-A331-1244-736C8C1CCCED}"/>
                </a:ext>
              </a:extLst>
            </p:cNvPr>
            <p:cNvCxnSpPr>
              <a:cxnSpLocks/>
            </p:cNvCxnSpPr>
            <p:nvPr/>
          </p:nvCxnSpPr>
          <p:spPr>
            <a:xfrm>
              <a:off x="7213600" y="3088640"/>
              <a:ext cx="0" cy="22622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B838BF-E769-38E5-53D0-ADC131328247}"/>
                </a:ext>
              </a:extLst>
            </p:cNvPr>
            <p:cNvSpPr txBox="1"/>
            <p:nvPr/>
          </p:nvSpPr>
          <p:spPr>
            <a:xfrm rot="5400000">
              <a:off x="6470489" y="4000786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Wgs84|ECEF.y</a:t>
              </a:r>
              <a:endParaRPr lang="en-US" altLang="ko-KR" sz="900" b="1" i="0">
                <a:solidFill>
                  <a:schemeClr val="accent3"/>
                </a:solidFill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41E1B35A-3FC2-1908-323D-21DB61843D9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5348835"/>
              <a:ext cx="3371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3DB6DB6A-31F9-EFF7-6989-05DFD2E7D717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13" y="4050741"/>
              <a:ext cx="0" cy="13272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74F5DD8-723C-C616-115E-D601E1B33B41}"/>
                </a:ext>
              </a:extLst>
            </p:cNvPr>
            <p:cNvSpPr txBox="1"/>
            <p:nvPr/>
          </p:nvSpPr>
          <p:spPr>
            <a:xfrm rot="5400000">
              <a:off x="6043499" y="4578186"/>
              <a:ext cx="1743873" cy="230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6D9163-9928-2EAB-6A6F-C121379B3BE7}"/>
                </a:ext>
              </a:extLst>
            </p:cNvPr>
            <p:cNvSpPr txBox="1"/>
            <p:nvPr/>
          </p:nvSpPr>
          <p:spPr>
            <a:xfrm rot="5400000">
              <a:off x="15589389" y="3653980"/>
              <a:ext cx="2223007" cy="5719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/>
                <a:t>metric_</a:t>
              </a:r>
              <a:r>
                <a:rPr lang="en-US" altLang="ko-KR" sz="900" b="1" i="0" u="none"/>
                <a:t>vehicle</a:t>
              </a:r>
              <a:r>
                <a:rPr lang="en-US" altLang="ko-KR" sz="900" b="1" i="0"/>
                <a:t>.y</a:t>
              </a:r>
            </a:p>
            <a:p>
              <a:pPr algn="ctr"/>
              <a:r>
                <a:rPr lang="en-US" altLang="ko-KR" sz="900" b="1"/>
                <a:t>geographic_wgs84.y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BE3639A-7CCB-FF3E-7677-700CEEF2CBEF}"/>
              </a:ext>
            </a:extLst>
          </p:cNvPr>
          <p:cNvSpPr txBox="1"/>
          <p:nvPr/>
        </p:nvSpPr>
        <p:spPr>
          <a:xfrm>
            <a:off x="3215895" y="5777817"/>
            <a:ext cx="1639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buNone/>
            </a:pPr>
            <a:endParaRPr lang="en-US" altLang="ko-KR" sz="900" b="1"/>
          </a:p>
          <a:p>
            <a:pPr lvl="0" latinLnBrk="1">
              <a:buNone/>
            </a:pPr>
            <a:endParaRPr lang="en-US" altLang="ko-KR" sz="900" b="1"/>
          </a:p>
          <a:p>
            <a:pPr lvl="0" latinLnBrk="1">
              <a:buNone/>
            </a:pPr>
            <a:r>
              <a:rPr lang="en-US" altLang="ko-KR" sz="900" b="1">
                <a:solidFill>
                  <a:srgbClr val="FF0000"/>
                </a:solidFill>
              </a:rPr>
              <a:t>RED:ORIGIN</a:t>
            </a:r>
          </a:p>
          <a:p>
            <a:pPr lvl="0" latinLnBrk="1">
              <a:buNone/>
            </a:pPr>
            <a:r>
              <a:rPr lang="en-US" altLang="ko-KR" sz="900" b="1" i="0">
                <a:solidFill>
                  <a:schemeClr val="accent3"/>
                </a:solidFill>
              </a:rPr>
              <a:t>GREEN</a:t>
            </a:r>
            <a:r>
              <a:rPr lang="en-US" altLang="ko-KR" sz="900" b="1">
                <a:solidFill>
                  <a:schemeClr val="accent3"/>
                </a:solidFill>
              </a:rPr>
              <a:t>:SENSOR</a:t>
            </a:r>
            <a:endParaRPr lang="en-US" altLang="ko-KR" sz="900" b="1" i="0">
              <a:solidFill>
                <a:schemeClr val="accent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F9A709-6964-C2B7-5F00-3B9B299A2D0F}"/>
              </a:ext>
            </a:extLst>
          </p:cNvPr>
          <p:cNvSpPr/>
          <p:nvPr/>
        </p:nvSpPr>
        <p:spPr>
          <a:xfrm rot="1200000">
            <a:off x="10399396" y="4605390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Static</a:t>
            </a:r>
          </a:p>
          <a:p>
            <a:pPr algn="ctr"/>
            <a:r>
              <a:rPr lang="en-US" altLang="ko-KR" sz="1200" b="1"/>
              <a:t>Object</a:t>
            </a:r>
          </a:p>
          <a:p>
            <a:pPr algn="ctr"/>
            <a:endParaRPr lang="ko-KR" altLang="en-US" sz="1200" b="1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815902A-9FB7-C0DF-82E6-3B8462F88B61}"/>
              </a:ext>
            </a:extLst>
          </p:cNvPr>
          <p:cNvGrpSpPr/>
          <p:nvPr/>
        </p:nvGrpSpPr>
        <p:grpSpPr>
          <a:xfrm rot="1200000">
            <a:off x="10288070" y="4227919"/>
            <a:ext cx="1008078" cy="1798957"/>
            <a:chOff x="6692467" y="4764196"/>
            <a:chExt cx="1800000" cy="180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1C38C97-BAB1-176E-9E6C-70CC70925A9E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67" y="5686192"/>
              <a:ext cx="1800000" cy="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9898BC9-A58C-A672-489A-EBBC1A827D30}"/>
                </a:ext>
              </a:extLst>
            </p:cNvPr>
            <p:cNvCxnSpPr>
              <a:cxnSpLocks/>
            </p:cNvCxnSpPr>
            <p:nvPr/>
          </p:nvCxnSpPr>
          <p:spPr>
            <a:xfrm>
              <a:off x="7581038" y="4764196"/>
              <a:ext cx="0" cy="180000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B999297-9019-0F3A-CF42-04F0BEB4341D}"/>
              </a:ext>
            </a:extLst>
          </p:cNvPr>
          <p:cNvSpPr txBox="1"/>
          <p:nvPr/>
        </p:nvSpPr>
        <p:spPr>
          <a:xfrm rot="1216687">
            <a:off x="9976099" y="5720104"/>
            <a:ext cx="11260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 i="0" u="none"/>
              <a:t>Half-width</a:t>
            </a:r>
            <a:endParaRPr lang="en-US" altLang="ko-KR" sz="900" b="1" i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E8787A-A7BE-CB25-E843-F146FE070991}"/>
              </a:ext>
            </a:extLst>
          </p:cNvPr>
          <p:cNvSpPr txBox="1"/>
          <p:nvPr/>
        </p:nvSpPr>
        <p:spPr>
          <a:xfrm rot="6533053">
            <a:off x="10910762" y="5289535"/>
            <a:ext cx="11260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 i="0"/>
              <a:t>Half-length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C490DD2-6F1D-E843-3A99-7B4D02013015}"/>
              </a:ext>
            </a:extLst>
          </p:cNvPr>
          <p:cNvCxnSpPr>
            <a:cxnSpLocks/>
          </p:cNvCxnSpPr>
          <p:nvPr/>
        </p:nvCxnSpPr>
        <p:spPr>
          <a:xfrm>
            <a:off x="10758488" y="3304708"/>
            <a:ext cx="0" cy="181974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9EFB6B-5D3D-131B-3589-2CEB3B56DB47}"/>
              </a:ext>
            </a:extLst>
          </p:cNvPr>
          <p:cNvSpPr txBox="1"/>
          <p:nvPr/>
        </p:nvSpPr>
        <p:spPr>
          <a:xfrm>
            <a:off x="7178267" y="4742599"/>
            <a:ext cx="1401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metric_vehicle.x</a:t>
            </a:r>
          </a:p>
          <a:p>
            <a:pPr lvl="0" algn="ctr"/>
            <a:r>
              <a:rPr lang="en-US" altLang="ko-KR" sz="900" b="1"/>
              <a:t>geographic_wgs84.x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A97DCF1-5E64-7705-A28E-392DB961CC77}"/>
              </a:ext>
            </a:extLst>
          </p:cNvPr>
          <p:cNvCxnSpPr>
            <a:cxnSpLocks/>
          </p:cNvCxnSpPr>
          <p:nvPr/>
        </p:nvCxnSpPr>
        <p:spPr>
          <a:xfrm>
            <a:off x="5313199" y="5137359"/>
            <a:ext cx="545152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0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</TotalTime>
  <Words>1047</Words>
  <Application>Microsoft Office PowerPoint</Application>
  <PresentationFormat>와이드스크린</PresentationFormat>
  <Paragraphs>336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Sensoris</vt:lpstr>
      <vt:lpstr>Sensoris의 설계 사상</vt:lpstr>
      <vt:lpstr>Sensoris의 차량 좌표 시스템 기준점 </vt:lpstr>
      <vt:lpstr>origin.position_and_accuracy</vt:lpstr>
      <vt:lpstr>origin.position_and_accuracy</vt:lpstr>
      <vt:lpstr>origin.orientation_and_accuracy </vt:lpstr>
      <vt:lpstr>mounting_position_and_orientation.translation_and_accuracy</vt:lpstr>
      <vt:lpstr>RectangularBoxAndAccuracy.center_orientation_size</vt:lpstr>
      <vt:lpstr>RectangularBoxAndAccuracy.center_orientation_size</vt:lpstr>
      <vt:lpstr>RectangularBoxAndAccuracy.corner_vectors 직사각형 형상 구현 예시</vt:lpstr>
      <vt:lpstr>RectangularBoxAndAccuracy. corner_vectors</vt:lpstr>
      <vt:lpstr>RectangularBoxAndAccuracy.corner_vectors 센서관측 벡터 변환(기준점:origin, first_and_accuracy)</vt:lpstr>
      <vt:lpstr>RectangularBoxAndAccuracy.corner_vectors 직사각형 형상 구현 예시</vt:lpstr>
      <vt:lpstr>차량위치와 차량좌표시스템</vt:lpstr>
      <vt:lpstr>차량위치와 차량좌표시스템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성동규</dc:creator>
  <cp:lastModifiedBy>eggandyou@ketiv2x.onmicroaoft.com *eggand1835*</cp:lastModifiedBy>
  <cp:revision>15</cp:revision>
  <dcterms:created xsi:type="dcterms:W3CDTF">2025-07-10T06:23:00Z</dcterms:created>
  <dcterms:modified xsi:type="dcterms:W3CDTF">2025-07-31T23:25:19Z</dcterms:modified>
</cp:coreProperties>
</file>