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9"/>
  </p:notesMasterIdLst>
  <p:sldIdLst>
    <p:sldId id="256" r:id="rId2"/>
    <p:sldId id="257" r:id="rId3"/>
    <p:sldId id="301" r:id="rId4"/>
    <p:sldId id="262" r:id="rId5"/>
    <p:sldId id="305" r:id="rId6"/>
    <p:sldId id="303" r:id="rId7"/>
    <p:sldId id="269" r:id="rId8"/>
  </p:sldIdLst>
  <p:sldSz cx="9144000" cy="5143500" type="screen16x9"/>
  <p:notesSz cx="6858000" cy="9144000"/>
  <p:embeddedFontLst>
    <p:embeddedFont>
      <p:font typeface="Anaheim" panose="020B0604020202020204" charset="0"/>
      <p:regular r:id="rId10"/>
    </p:embeddedFont>
    <p:embeddedFont>
      <p:font typeface="Barlow" panose="020B0604020202020204" charset="0"/>
      <p:regular r:id="rId11"/>
      <p:bold r:id="rId12"/>
      <p:italic r:id="rId13"/>
      <p:boldItalic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Consolas" panose="020B0609020204030204" pitchFamily="49" charset="0"/>
      <p:regular r:id="rId19"/>
      <p:bold r:id="rId20"/>
      <p:italic r:id="rId21"/>
      <p:boldItalic r:id="rId22"/>
    </p:embeddedFont>
    <p:embeddedFont>
      <p:font typeface="Overpass Mono" panose="020B0604020202020204" charset="0"/>
      <p:regular r:id="rId23"/>
      <p:bold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A9771C-9372-4105-B13B-C0469ACB278D}">
  <a:tblStyle styleId="{ACA9771C-9372-4105-B13B-C0469ACB278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A7B280C-88BF-4848-A570-6274FA71FE4E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5" autoAdjust="0"/>
    <p:restoredTop sz="94660"/>
  </p:normalViewPr>
  <p:slideViewPr>
    <p:cSldViewPr snapToGrid="0">
      <p:cViewPr>
        <p:scale>
          <a:sx n="100" d="100"/>
          <a:sy n="100" d="100"/>
        </p:scale>
        <p:origin x="414" y="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b3994a781_0_25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b3994a781_0_25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8dec9ae14f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8dec9ae14f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37872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8de203a353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8de203a353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28523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8d4cbd36da_4_314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8d4cbd36da_4_314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avLst/>
            <a:gdLst/>
            <a:ahLst/>
            <a:cxnLst/>
            <a:rect l="l" t="t" r="r" b="b"/>
            <a:pathLst>
              <a:path w="39744" h="5657" extrusionOk="0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avLst/>
            <a:gdLst/>
            <a:ahLst/>
            <a:cxnLst/>
            <a:rect l="l" t="t" r="r" b="b"/>
            <a:pathLst>
              <a:path w="9705" h="5657" extrusionOk="0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avLst/>
            <a:gdLst/>
            <a:ahLst/>
            <a:cxnLst/>
            <a:rect l="l" t="t" r="r" b="b"/>
            <a:pathLst>
              <a:path w="3097" h="5633" extrusionOk="0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avLst/>
            <a:gdLst/>
            <a:ahLst/>
            <a:cxnLst/>
            <a:rect l="l" t="t" r="r" b="b"/>
            <a:pathLst>
              <a:path w="2442" h="3585" extrusionOk="0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avLst/>
            <a:gdLst/>
            <a:ahLst/>
            <a:cxnLst/>
            <a:rect l="l" t="t" r="r" b="b"/>
            <a:pathLst>
              <a:path w="2454" h="3585" extrusionOk="0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avLst/>
            <a:gdLst/>
            <a:ahLst/>
            <a:cxnLst/>
            <a:rect l="l" t="t" r="r" b="b"/>
            <a:pathLst>
              <a:path w="54770" h="2346" extrusionOk="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CUSTOM_14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"/>
          <p:cNvSpPr/>
          <p:nvPr/>
        </p:nvSpPr>
        <p:spPr>
          <a:xfrm>
            <a:off x="6200875" y="1515825"/>
            <a:ext cx="2943127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7"/>
          <p:cNvSpPr txBox="1">
            <a:spLocks noGrp="1"/>
          </p:cNvSpPr>
          <p:nvPr>
            <p:ph type="body" idx="1"/>
          </p:nvPr>
        </p:nvSpPr>
        <p:spPr>
          <a:xfrm>
            <a:off x="5438700" y="1973025"/>
            <a:ext cx="31242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Thin"/>
              <a:buChar char="●"/>
              <a:defRPr sz="1600"/>
            </a:lvl1pPr>
            <a:lvl2pPr marL="914400" lvl="1" indent="-330200" algn="r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marL="1371600" lvl="2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marL="1828800" lvl="3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marL="2286000" lvl="4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marL="2743200" lvl="5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marL="3200400" lvl="6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marL="3657600" lvl="7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marL="4114800" lvl="8" indent="-330200" algn="r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>
            <a:endParaRPr/>
          </a:p>
        </p:txBody>
      </p:sp>
      <p:sp>
        <p:nvSpPr>
          <p:cNvPr id="220" name="Google Shape;220;p17"/>
          <p:cNvSpPr txBox="1">
            <a:spLocks noGrp="1"/>
          </p:cNvSpPr>
          <p:nvPr>
            <p:ph type="title"/>
          </p:nvPr>
        </p:nvSpPr>
        <p:spPr>
          <a:xfrm>
            <a:off x="5438775" y="1168325"/>
            <a:ext cx="31242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221" name="Google Shape;221;p17"/>
          <p:cNvSpPr/>
          <p:nvPr/>
        </p:nvSpPr>
        <p:spPr>
          <a:xfrm>
            <a:off x="8318280" y="5018272"/>
            <a:ext cx="825726" cy="12523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17"/>
          <p:cNvSpPr/>
          <p:nvPr/>
        </p:nvSpPr>
        <p:spPr>
          <a:xfrm>
            <a:off x="6473454" y="5018272"/>
            <a:ext cx="1685830" cy="12523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7"/>
          <p:cNvSpPr/>
          <p:nvPr/>
        </p:nvSpPr>
        <p:spPr>
          <a:xfrm>
            <a:off x="6031569" y="4810127"/>
            <a:ext cx="2520459" cy="125875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7"/>
          <p:cNvSpPr/>
          <p:nvPr/>
        </p:nvSpPr>
        <p:spPr>
          <a:xfrm>
            <a:off x="5564744" y="4810127"/>
            <a:ext cx="285486" cy="125875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s">
  <p:cSld name="CUSTOM_10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1"/>
          <p:cNvSpPr txBox="1">
            <a:spLocks noGrp="1"/>
          </p:cNvSpPr>
          <p:nvPr>
            <p:ph type="subTitle" idx="1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AutoNum type="arabicPeriod"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286" name="Google Shape;286;p21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Percentages">
  <p:cSld name="CUSTOM_12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3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305" name="Google Shape;305;p23"/>
          <p:cNvSpPr txBox="1">
            <a:spLocks noGrp="1"/>
          </p:cNvSpPr>
          <p:nvPr>
            <p:ph type="title" idx="2" hasCustomPrompt="1"/>
          </p:nvPr>
        </p:nvSpPr>
        <p:spPr>
          <a:xfrm>
            <a:off x="2201811" y="2233575"/>
            <a:ext cx="1609800" cy="58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306" name="Google Shape;306;p23"/>
          <p:cNvSpPr txBox="1">
            <a:spLocks noGrp="1"/>
          </p:cNvSpPr>
          <p:nvPr>
            <p:ph type="title" idx="3" hasCustomPrompt="1"/>
          </p:nvPr>
        </p:nvSpPr>
        <p:spPr>
          <a:xfrm>
            <a:off x="5332488" y="2233575"/>
            <a:ext cx="1609800" cy="58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307" name="Google Shape;307;p23"/>
          <p:cNvSpPr/>
          <p:nvPr/>
        </p:nvSpPr>
        <p:spPr>
          <a:xfrm flipH="1">
            <a:off x="-11" y="0"/>
            <a:ext cx="1371614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3"/>
          <p:cNvSpPr/>
          <p:nvPr/>
        </p:nvSpPr>
        <p:spPr>
          <a:xfrm>
            <a:off x="8355575" y="4357775"/>
            <a:ext cx="788431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3"/>
          <p:cNvSpPr/>
          <p:nvPr/>
        </p:nvSpPr>
        <p:spPr>
          <a:xfrm flipH="1">
            <a:off x="7353292" y="4786292"/>
            <a:ext cx="1371614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mall numbers">
  <p:cSld name="CUSTOM_15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4"/>
          <p:cNvSpPr txBox="1">
            <a:spLocks noGrp="1"/>
          </p:cNvSpPr>
          <p:nvPr>
            <p:ph type="subTitle" idx="1"/>
          </p:nvPr>
        </p:nvSpPr>
        <p:spPr>
          <a:xfrm>
            <a:off x="3423600" y="1473000"/>
            <a:ext cx="2296500" cy="457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2" name="Google Shape;312;p24"/>
          <p:cNvSpPr txBox="1">
            <a:spLocks noGrp="1"/>
          </p:cNvSpPr>
          <p:nvPr>
            <p:ph type="title" hasCustomPrompt="1"/>
          </p:nvPr>
        </p:nvSpPr>
        <p:spPr>
          <a:xfrm>
            <a:off x="3423750" y="934700"/>
            <a:ext cx="2296500" cy="4572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3" name="Google Shape;313;p24"/>
          <p:cNvSpPr txBox="1">
            <a:spLocks noGrp="1"/>
          </p:cNvSpPr>
          <p:nvPr>
            <p:ph type="subTitle" idx="2"/>
          </p:nvPr>
        </p:nvSpPr>
        <p:spPr>
          <a:xfrm>
            <a:off x="3423600" y="2688513"/>
            <a:ext cx="2296500" cy="457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4" name="Google Shape;314;p24"/>
          <p:cNvSpPr txBox="1">
            <a:spLocks noGrp="1"/>
          </p:cNvSpPr>
          <p:nvPr>
            <p:ph type="title" idx="3" hasCustomPrompt="1"/>
          </p:nvPr>
        </p:nvSpPr>
        <p:spPr>
          <a:xfrm>
            <a:off x="3423750" y="2150202"/>
            <a:ext cx="2296500" cy="4572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5" name="Google Shape;315;p24"/>
          <p:cNvSpPr txBox="1">
            <a:spLocks noGrp="1"/>
          </p:cNvSpPr>
          <p:nvPr>
            <p:ph type="subTitle" idx="4"/>
          </p:nvPr>
        </p:nvSpPr>
        <p:spPr>
          <a:xfrm>
            <a:off x="3423750" y="3904025"/>
            <a:ext cx="2296500" cy="457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6" name="Google Shape;316;p24"/>
          <p:cNvSpPr txBox="1">
            <a:spLocks noGrp="1"/>
          </p:cNvSpPr>
          <p:nvPr>
            <p:ph type="title" idx="5" hasCustomPrompt="1"/>
          </p:nvPr>
        </p:nvSpPr>
        <p:spPr>
          <a:xfrm>
            <a:off x="3423750" y="3365703"/>
            <a:ext cx="2296500" cy="4572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7" name="Google Shape;317;p24"/>
          <p:cNvSpPr/>
          <p:nvPr/>
        </p:nvSpPr>
        <p:spPr>
          <a:xfrm>
            <a:off x="7377200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4"/>
          <p:cNvSpPr/>
          <p:nvPr/>
        </p:nvSpPr>
        <p:spPr>
          <a:xfrm>
            <a:off x="3570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4"/>
          <p:cNvSpPr/>
          <p:nvPr/>
        </p:nvSpPr>
        <p:spPr>
          <a:xfrm>
            <a:off x="6810278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4"/>
          <p:cNvSpPr/>
          <p:nvPr/>
        </p:nvSpPr>
        <p:spPr>
          <a:xfrm>
            <a:off x="6896029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4"/>
          <p:cNvSpPr/>
          <p:nvPr/>
        </p:nvSpPr>
        <p:spPr>
          <a:xfrm>
            <a:off x="8105579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4"/>
          <p:cNvSpPr/>
          <p:nvPr/>
        </p:nvSpPr>
        <p:spPr>
          <a:xfrm>
            <a:off x="6739789" y="3268775"/>
            <a:ext cx="1104128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4"/>
          <p:cNvSpPr/>
          <p:nvPr/>
        </p:nvSpPr>
        <p:spPr>
          <a:xfrm>
            <a:off x="18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4"/>
          <p:cNvSpPr/>
          <p:nvPr/>
        </p:nvSpPr>
        <p:spPr>
          <a:xfrm>
            <a:off x="1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4"/>
          <p:cNvSpPr/>
          <p:nvPr/>
        </p:nvSpPr>
        <p:spPr>
          <a:xfrm>
            <a:off x="1299972" y="1500450"/>
            <a:ext cx="490621" cy="356872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3">
  <p:cSld name="Title + text 3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/>
          <p:nvPr/>
        </p:nvSpPr>
        <p:spPr>
          <a:xfrm>
            <a:off x="1817725" y="0"/>
            <a:ext cx="7326300" cy="39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9"/>
          <p:cNvSpPr txBox="1">
            <a:spLocks noGrp="1"/>
          </p:cNvSpPr>
          <p:nvPr>
            <p:ph type="body" idx="1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2385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115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1" name="Google Shape;241;p19"/>
          <p:cNvSpPr txBox="1">
            <a:spLocks noGrp="1"/>
          </p:cNvSpPr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242" name="Google Shape;242;p19"/>
          <p:cNvSpPr/>
          <p:nvPr/>
        </p:nvSpPr>
        <p:spPr>
          <a:xfrm>
            <a:off x="0" y="2156637"/>
            <a:ext cx="2107897" cy="128764"/>
          </a:xfrm>
          <a:custGeom>
            <a:avLst/>
            <a:gdLst/>
            <a:ahLst/>
            <a:cxnLst/>
            <a:rect l="l" t="t" r="r" b="b"/>
            <a:pathLst>
              <a:path w="135840" h="8298" extrusionOk="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9"/>
          <p:cNvSpPr/>
          <p:nvPr/>
        </p:nvSpPr>
        <p:spPr>
          <a:xfrm>
            <a:off x="2107970" y="2156637"/>
            <a:ext cx="1115538" cy="128764"/>
          </a:xfrm>
          <a:custGeom>
            <a:avLst/>
            <a:gdLst/>
            <a:ahLst/>
            <a:cxnLst/>
            <a:rect l="l" t="t" r="r" b="b"/>
            <a:pathLst>
              <a:path w="71889" h="8298" extrusionOk="0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9"/>
          <p:cNvSpPr/>
          <p:nvPr/>
        </p:nvSpPr>
        <p:spPr>
          <a:xfrm>
            <a:off x="430892" y="2369856"/>
            <a:ext cx="1645026" cy="128764"/>
          </a:xfrm>
          <a:custGeom>
            <a:avLst/>
            <a:gdLst/>
            <a:ahLst/>
            <a:cxnLst/>
            <a:rect l="l" t="t" r="r" b="b"/>
            <a:pathLst>
              <a:path w="106011" h="8298" extrusionOk="0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9"/>
          <p:cNvSpPr/>
          <p:nvPr/>
        </p:nvSpPr>
        <p:spPr>
          <a:xfrm>
            <a:off x="1597826" y="2369856"/>
            <a:ext cx="478141" cy="128764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9"/>
          <p:cNvSpPr/>
          <p:nvPr/>
        </p:nvSpPr>
        <p:spPr>
          <a:xfrm>
            <a:off x="2665754" y="2369856"/>
            <a:ext cx="557777" cy="128764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9"/>
          <p:cNvSpPr/>
          <p:nvPr/>
        </p:nvSpPr>
        <p:spPr>
          <a:xfrm>
            <a:off x="0" y="3222713"/>
            <a:ext cx="1472750" cy="128392"/>
          </a:xfrm>
          <a:custGeom>
            <a:avLst/>
            <a:gdLst/>
            <a:ahLst/>
            <a:cxnLst/>
            <a:rect l="l" t="t" r="r" b="b"/>
            <a:pathLst>
              <a:path w="94909" h="8274" extrusionOk="0">
                <a:moveTo>
                  <a:pt x="1" y="1"/>
                </a:moveTo>
                <a:lnTo>
                  <a:pt x="1" y="8274"/>
                </a:lnTo>
                <a:lnTo>
                  <a:pt x="94908" y="8274"/>
                </a:lnTo>
                <a:lnTo>
                  <a:pt x="949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9"/>
          <p:cNvSpPr/>
          <p:nvPr/>
        </p:nvSpPr>
        <p:spPr>
          <a:xfrm>
            <a:off x="2202118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9"/>
          <p:cNvSpPr/>
          <p:nvPr/>
        </p:nvSpPr>
        <p:spPr>
          <a:xfrm>
            <a:off x="2406772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9"/>
          <p:cNvSpPr/>
          <p:nvPr/>
        </p:nvSpPr>
        <p:spPr>
          <a:xfrm>
            <a:off x="2061089" y="2796292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9"/>
          <p:cNvSpPr/>
          <p:nvPr/>
        </p:nvSpPr>
        <p:spPr>
          <a:xfrm>
            <a:off x="1856436" y="2796292"/>
            <a:ext cx="128376" cy="128749"/>
          </a:xfrm>
          <a:custGeom>
            <a:avLst/>
            <a:gdLst/>
            <a:ahLst/>
            <a:cxnLst/>
            <a:rect l="l" t="t" r="r" b="b"/>
            <a:pathLst>
              <a:path w="8273" h="8297" extrusionOk="0">
                <a:moveTo>
                  <a:pt x="0" y="0"/>
                </a:moveTo>
                <a:lnTo>
                  <a:pt x="0" y="8297"/>
                </a:lnTo>
                <a:lnTo>
                  <a:pt x="8273" y="8297"/>
                </a:lnTo>
                <a:lnTo>
                  <a:pt x="827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9"/>
          <p:cNvSpPr/>
          <p:nvPr/>
        </p:nvSpPr>
        <p:spPr>
          <a:xfrm>
            <a:off x="641505" y="2796292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1" y="0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9"/>
          <p:cNvSpPr/>
          <p:nvPr/>
        </p:nvSpPr>
        <p:spPr>
          <a:xfrm>
            <a:off x="3094800" y="2583074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9"/>
          <p:cNvSpPr/>
          <p:nvPr/>
        </p:nvSpPr>
        <p:spPr>
          <a:xfrm>
            <a:off x="191634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9"/>
          <p:cNvSpPr/>
          <p:nvPr/>
        </p:nvSpPr>
        <p:spPr>
          <a:xfrm>
            <a:off x="1339573" y="3009138"/>
            <a:ext cx="1644653" cy="128749"/>
          </a:xfrm>
          <a:custGeom>
            <a:avLst/>
            <a:gdLst/>
            <a:ahLst/>
            <a:cxnLst/>
            <a:rect l="l" t="t" r="r" b="b"/>
            <a:pathLst>
              <a:path w="105987" h="8297" extrusionOk="0">
                <a:moveTo>
                  <a:pt x="1" y="0"/>
                </a:moveTo>
                <a:lnTo>
                  <a:pt x="1" y="8297"/>
                </a:lnTo>
                <a:lnTo>
                  <a:pt x="105987" y="8297"/>
                </a:lnTo>
                <a:lnTo>
                  <a:pt x="10598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9"/>
          <p:cNvSpPr/>
          <p:nvPr/>
        </p:nvSpPr>
        <p:spPr>
          <a:xfrm>
            <a:off x="1339573" y="3009138"/>
            <a:ext cx="478156" cy="128749"/>
          </a:xfrm>
          <a:custGeom>
            <a:avLst/>
            <a:gdLst/>
            <a:ahLst/>
            <a:cxnLst/>
            <a:rect l="l" t="t" r="r" b="b"/>
            <a:pathLst>
              <a:path w="30814" h="8297" extrusionOk="0">
                <a:moveTo>
                  <a:pt x="1" y="0"/>
                </a:moveTo>
                <a:lnTo>
                  <a:pt x="1" y="8297"/>
                </a:lnTo>
                <a:lnTo>
                  <a:pt x="30813" y="8297"/>
                </a:lnTo>
                <a:lnTo>
                  <a:pt x="3081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9"/>
          <p:cNvSpPr/>
          <p:nvPr/>
        </p:nvSpPr>
        <p:spPr>
          <a:xfrm>
            <a:off x="0" y="3009510"/>
            <a:ext cx="749775" cy="128376"/>
          </a:xfrm>
          <a:custGeom>
            <a:avLst/>
            <a:gdLst/>
            <a:ahLst/>
            <a:cxnLst/>
            <a:rect l="l" t="t" r="r" b="b"/>
            <a:pathLst>
              <a:path w="48318" h="8273" extrusionOk="0">
                <a:moveTo>
                  <a:pt x="1" y="0"/>
                </a:moveTo>
                <a:lnTo>
                  <a:pt x="1" y="8273"/>
                </a:lnTo>
                <a:lnTo>
                  <a:pt x="48318" y="8273"/>
                </a:lnTo>
                <a:lnTo>
                  <a:pt x="483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9"/>
          <p:cNvSpPr/>
          <p:nvPr/>
        </p:nvSpPr>
        <p:spPr>
          <a:xfrm>
            <a:off x="1084687" y="3009138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9"/>
          <p:cNvSpPr/>
          <p:nvPr/>
        </p:nvSpPr>
        <p:spPr>
          <a:xfrm>
            <a:off x="879662" y="3009138"/>
            <a:ext cx="128749" cy="128749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9"/>
          <p:cNvSpPr/>
          <p:nvPr/>
        </p:nvSpPr>
        <p:spPr>
          <a:xfrm>
            <a:off x="533979" y="3435558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9"/>
          <p:cNvSpPr/>
          <p:nvPr/>
        </p:nvSpPr>
        <p:spPr>
          <a:xfrm>
            <a:off x="338622" y="3435558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9"/>
          <p:cNvSpPr/>
          <p:nvPr/>
        </p:nvSpPr>
        <p:spPr>
          <a:xfrm>
            <a:off x="142891" y="3435558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9"/>
          <p:cNvSpPr/>
          <p:nvPr/>
        </p:nvSpPr>
        <p:spPr>
          <a:xfrm>
            <a:off x="3094800" y="3009138"/>
            <a:ext cx="128749" cy="128749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9"/>
          <p:cNvSpPr/>
          <p:nvPr/>
        </p:nvSpPr>
        <p:spPr>
          <a:xfrm>
            <a:off x="1676332" y="2583074"/>
            <a:ext cx="1314984" cy="128764"/>
          </a:xfrm>
          <a:custGeom>
            <a:avLst/>
            <a:gdLst/>
            <a:ahLst/>
            <a:cxnLst/>
            <a:rect l="l" t="t" r="r" b="b"/>
            <a:pathLst>
              <a:path w="84742" h="8298" extrusionOk="0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9"/>
          <p:cNvSpPr/>
          <p:nvPr/>
        </p:nvSpPr>
        <p:spPr>
          <a:xfrm>
            <a:off x="2267232" y="2796292"/>
            <a:ext cx="956281" cy="128749"/>
          </a:xfrm>
          <a:custGeom>
            <a:avLst/>
            <a:gdLst/>
            <a:ahLst/>
            <a:cxnLst/>
            <a:rect l="l" t="t" r="r" b="b"/>
            <a:pathLst>
              <a:path w="61626" h="8297" extrusionOk="0">
                <a:moveTo>
                  <a:pt x="1" y="0"/>
                </a:moveTo>
                <a:lnTo>
                  <a:pt x="1" y="8297"/>
                </a:lnTo>
                <a:lnTo>
                  <a:pt x="61626" y="8297"/>
                </a:lnTo>
                <a:lnTo>
                  <a:pt x="61626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9"/>
          <p:cNvSpPr/>
          <p:nvPr/>
        </p:nvSpPr>
        <p:spPr>
          <a:xfrm>
            <a:off x="641505" y="2796292"/>
            <a:ext cx="896384" cy="128749"/>
          </a:xfrm>
          <a:custGeom>
            <a:avLst/>
            <a:gdLst/>
            <a:ahLst/>
            <a:cxnLst/>
            <a:rect l="l" t="t" r="r" b="b"/>
            <a:pathLst>
              <a:path w="57766" h="8297" extrusionOk="0">
                <a:moveTo>
                  <a:pt x="1" y="0"/>
                </a:moveTo>
                <a:lnTo>
                  <a:pt x="1" y="8297"/>
                </a:lnTo>
                <a:lnTo>
                  <a:pt x="57765" y="8297"/>
                </a:lnTo>
                <a:lnTo>
                  <a:pt x="57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9"/>
          <p:cNvSpPr/>
          <p:nvPr/>
        </p:nvSpPr>
        <p:spPr>
          <a:xfrm>
            <a:off x="0" y="2796292"/>
            <a:ext cx="449495" cy="128749"/>
          </a:xfrm>
          <a:custGeom>
            <a:avLst/>
            <a:gdLst/>
            <a:ahLst/>
            <a:cxnLst/>
            <a:rect l="l" t="t" r="r" b="b"/>
            <a:pathLst>
              <a:path w="28967" h="8297" extrusionOk="0">
                <a:moveTo>
                  <a:pt x="1" y="0"/>
                </a:moveTo>
                <a:lnTo>
                  <a:pt x="1" y="8297"/>
                </a:lnTo>
                <a:lnTo>
                  <a:pt x="28967" y="8297"/>
                </a:lnTo>
                <a:lnTo>
                  <a:pt x="2896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9"/>
          <p:cNvSpPr/>
          <p:nvPr/>
        </p:nvSpPr>
        <p:spPr>
          <a:xfrm>
            <a:off x="1676332" y="3222340"/>
            <a:ext cx="1547157" cy="128764"/>
          </a:xfrm>
          <a:custGeom>
            <a:avLst/>
            <a:gdLst/>
            <a:ahLst/>
            <a:cxnLst/>
            <a:rect l="l" t="t" r="r" b="b"/>
            <a:pathLst>
              <a:path w="99704" h="8298" extrusionOk="0">
                <a:moveTo>
                  <a:pt x="1" y="1"/>
                </a:moveTo>
                <a:lnTo>
                  <a:pt x="1" y="8298"/>
                </a:lnTo>
                <a:lnTo>
                  <a:pt x="99704" y="8298"/>
                </a:lnTo>
                <a:lnTo>
                  <a:pt x="99704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9"/>
          <p:cNvSpPr/>
          <p:nvPr/>
        </p:nvSpPr>
        <p:spPr>
          <a:xfrm>
            <a:off x="2522506" y="3435558"/>
            <a:ext cx="701019" cy="128764"/>
          </a:xfrm>
          <a:custGeom>
            <a:avLst/>
            <a:gdLst/>
            <a:ahLst/>
            <a:cxnLst/>
            <a:rect l="l" t="t" r="r" b="b"/>
            <a:pathLst>
              <a:path w="45176" h="8298" extrusionOk="0">
                <a:moveTo>
                  <a:pt x="0" y="1"/>
                </a:moveTo>
                <a:lnTo>
                  <a:pt x="0" y="8297"/>
                </a:lnTo>
                <a:lnTo>
                  <a:pt x="45176" y="8297"/>
                </a:lnTo>
                <a:lnTo>
                  <a:pt x="4517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9"/>
          <p:cNvSpPr/>
          <p:nvPr/>
        </p:nvSpPr>
        <p:spPr>
          <a:xfrm>
            <a:off x="0" y="2583074"/>
            <a:ext cx="1277773" cy="128764"/>
          </a:xfrm>
          <a:custGeom>
            <a:avLst/>
            <a:gdLst/>
            <a:ahLst/>
            <a:cxnLst/>
            <a:rect l="l" t="t" r="r" b="b"/>
            <a:pathLst>
              <a:path w="82344" h="8298" extrusionOk="0">
                <a:moveTo>
                  <a:pt x="1" y="0"/>
                </a:moveTo>
                <a:lnTo>
                  <a:pt x="1" y="8297"/>
                </a:lnTo>
                <a:lnTo>
                  <a:pt x="82343" y="8297"/>
                </a:lnTo>
                <a:lnTo>
                  <a:pt x="8234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9"/>
          <p:cNvSpPr/>
          <p:nvPr/>
        </p:nvSpPr>
        <p:spPr>
          <a:xfrm>
            <a:off x="812313" y="3435558"/>
            <a:ext cx="1562783" cy="128764"/>
          </a:xfrm>
          <a:custGeom>
            <a:avLst/>
            <a:gdLst/>
            <a:ahLst/>
            <a:cxnLst/>
            <a:rect l="l" t="t" r="r" b="b"/>
            <a:pathLst>
              <a:path w="100711" h="8298" extrusionOk="0">
                <a:moveTo>
                  <a:pt x="0" y="1"/>
                </a:moveTo>
                <a:lnTo>
                  <a:pt x="0" y="8297"/>
                </a:lnTo>
                <a:lnTo>
                  <a:pt x="100710" y="8297"/>
                </a:lnTo>
                <a:lnTo>
                  <a:pt x="10071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9"/>
          <p:cNvSpPr/>
          <p:nvPr/>
        </p:nvSpPr>
        <p:spPr>
          <a:xfrm>
            <a:off x="3223538" y="1474200"/>
            <a:ext cx="1086520" cy="2772465"/>
          </a:xfrm>
          <a:custGeom>
            <a:avLst/>
            <a:gdLst/>
            <a:ahLst/>
            <a:cxnLst/>
            <a:rect l="l" t="t" r="r" b="b"/>
            <a:pathLst>
              <a:path w="70019" h="178667" extrusionOk="0">
                <a:moveTo>
                  <a:pt x="1" y="1"/>
                </a:moveTo>
                <a:lnTo>
                  <a:pt x="1" y="22085"/>
                </a:lnTo>
                <a:lnTo>
                  <a:pt x="7434" y="22085"/>
                </a:lnTo>
                <a:cubicBezTo>
                  <a:pt x="22133" y="22637"/>
                  <a:pt x="29495" y="30574"/>
                  <a:pt x="29495" y="45848"/>
                </a:cubicBezTo>
                <a:lnTo>
                  <a:pt x="29495" y="60259"/>
                </a:lnTo>
                <a:cubicBezTo>
                  <a:pt x="29495" y="76397"/>
                  <a:pt x="35082" y="85941"/>
                  <a:pt x="46256" y="88914"/>
                </a:cubicBezTo>
                <a:lnTo>
                  <a:pt x="46256" y="89753"/>
                </a:lnTo>
                <a:cubicBezTo>
                  <a:pt x="35082" y="92727"/>
                  <a:pt x="29495" y="102270"/>
                  <a:pt x="29495" y="118408"/>
                </a:cubicBezTo>
                <a:lnTo>
                  <a:pt x="29495" y="132843"/>
                </a:lnTo>
                <a:cubicBezTo>
                  <a:pt x="29495" y="148405"/>
                  <a:pt x="22133" y="156390"/>
                  <a:pt x="7434" y="156822"/>
                </a:cubicBezTo>
                <a:lnTo>
                  <a:pt x="1" y="156822"/>
                </a:lnTo>
                <a:lnTo>
                  <a:pt x="1" y="178666"/>
                </a:lnTo>
                <a:lnTo>
                  <a:pt x="7434" y="178666"/>
                </a:lnTo>
                <a:cubicBezTo>
                  <a:pt x="21869" y="178379"/>
                  <a:pt x="33259" y="174038"/>
                  <a:pt x="41604" y="165622"/>
                </a:cubicBezTo>
                <a:cubicBezTo>
                  <a:pt x="49948" y="157205"/>
                  <a:pt x="54121" y="145072"/>
                  <a:pt x="54121" y="129222"/>
                </a:cubicBezTo>
                <a:lnTo>
                  <a:pt x="54121" y="115866"/>
                </a:lnTo>
                <a:cubicBezTo>
                  <a:pt x="54121" y="111046"/>
                  <a:pt x="55032" y="107234"/>
                  <a:pt x="56878" y="104404"/>
                </a:cubicBezTo>
                <a:cubicBezTo>
                  <a:pt x="58701" y="101575"/>
                  <a:pt x="61266" y="100160"/>
                  <a:pt x="64503" y="100160"/>
                </a:cubicBezTo>
                <a:lnTo>
                  <a:pt x="70019" y="100160"/>
                </a:lnTo>
                <a:lnTo>
                  <a:pt x="70019" y="78315"/>
                </a:lnTo>
                <a:lnTo>
                  <a:pt x="64503" y="78315"/>
                </a:lnTo>
                <a:cubicBezTo>
                  <a:pt x="61266" y="78315"/>
                  <a:pt x="58701" y="76901"/>
                  <a:pt x="56878" y="74071"/>
                </a:cubicBezTo>
                <a:cubicBezTo>
                  <a:pt x="55032" y="71242"/>
                  <a:pt x="54121" y="67405"/>
                  <a:pt x="54121" y="62609"/>
                </a:cubicBezTo>
                <a:lnTo>
                  <a:pt x="54121" y="49661"/>
                </a:lnTo>
                <a:cubicBezTo>
                  <a:pt x="54121" y="33667"/>
                  <a:pt x="49972" y="21510"/>
                  <a:pt x="41700" y="13165"/>
                </a:cubicBezTo>
                <a:cubicBezTo>
                  <a:pt x="33427" y="4821"/>
                  <a:pt x="22013" y="433"/>
                  <a:pt x="7434" y="1"/>
                </a:cubicBez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9"/>
          <p:cNvSpPr/>
          <p:nvPr/>
        </p:nvSpPr>
        <p:spPr>
          <a:xfrm>
            <a:off x="-12" y="4446900"/>
            <a:ext cx="1086600" cy="69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3932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84BEB50-16E5-4026-BEE3-05DD8C33EEAF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0"/>
            <a:ext cx="9144000" cy="5097427"/>
          </a:xfrm>
          <a:prstGeom prst="rect">
            <a:avLst/>
          </a:prstGeom>
        </p:spPr>
      </p:pic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9" r:id="rId2"/>
    <p:sldLayoutId id="2147483663" r:id="rId3"/>
    <p:sldLayoutId id="2147483667" r:id="rId4"/>
    <p:sldLayoutId id="2147483669" r:id="rId5"/>
    <p:sldLayoutId id="2147483670" r:id="rId6"/>
    <p:sldLayoutId id="2147483674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darylturner/node-netconf" TargetMode="External"/><Relationship Id="rId3" Type="http://schemas.openxmlformats.org/officeDocument/2006/relationships/image" Target="../media/image6.jpg"/><Relationship Id="rId7" Type="http://schemas.openxmlformats.org/officeDocument/2006/relationships/hyperlink" Target="https://netconf-client.readthedocs.io/en/latest/quickstart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7947443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Alertas en una red de datos basada en NETCONF/YANG</a:t>
            </a:r>
            <a:endParaRPr sz="28700" dirty="0"/>
          </a:p>
        </p:txBody>
      </p:sp>
      <p:sp>
        <p:nvSpPr>
          <p:cNvPr id="335" name="Google Shape;335;p27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chemeClr val="dk2"/>
                </a:solidFill>
              </a:rPr>
              <a:t>Grupo 4</a:t>
            </a:r>
            <a:endParaRPr sz="21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8"/>
          <p:cNvSpPr txBox="1">
            <a:spLocks noGrp="1"/>
          </p:cNvSpPr>
          <p:nvPr>
            <p:ph type="title"/>
          </p:nvPr>
        </p:nvSpPr>
        <p:spPr>
          <a:xfrm>
            <a:off x="345928" y="382625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¿QUÉ ES NETCONF?</a:t>
            </a:r>
            <a:endParaRPr dirty="0"/>
          </a:p>
        </p:txBody>
      </p:sp>
      <p:sp>
        <p:nvSpPr>
          <p:cNvPr id="341" name="Google Shape;341;p28"/>
          <p:cNvSpPr txBox="1">
            <a:spLocks noGrp="1"/>
          </p:cNvSpPr>
          <p:nvPr>
            <p:ph type="subTitle" idx="1"/>
          </p:nvPr>
        </p:nvSpPr>
        <p:spPr>
          <a:xfrm flipH="1">
            <a:off x="874350" y="1173939"/>
            <a:ext cx="7395300" cy="32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sz="1600" dirty="0"/>
              <a:t>Protocolo codificado que proporciona al transporte para comunicar la petición formateada en YANG.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MX" sz="16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sz="1600" dirty="0"/>
              <a:t>Permite obtener la configuración o de los datos de funcionamiento de un dispositivo de red desde un sistema centralizado, como una computadora portátil.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MX" sz="16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sz="1600" dirty="0"/>
              <a:t>Para su habilitación: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CiscoXR6 (config)# </a:t>
            </a:r>
            <a:r>
              <a:rPr lang="en-US" sz="140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netconf</a:t>
            </a:r>
            <a:r>
              <a:rPr lang="en-US" sz="14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-yang agent </a:t>
            </a:r>
            <a:r>
              <a:rPr lang="en-US" sz="140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ssh</a:t>
            </a:r>
            <a:r>
              <a:rPr lang="en-US" sz="14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port 830</a:t>
            </a:r>
            <a:endParaRPr lang="es-MX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MX" sz="16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sz="1600" dirty="0"/>
              <a:t>Comando útiles: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s-MX" sz="1600" dirty="0"/>
              <a:t>Para ver los clientes actualmente conectados:</a:t>
            </a:r>
          </a:p>
          <a:p>
            <a:pPr marL="457200" lvl="1" indent="0" algn="l">
              <a:buNone/>
            </a:pPr>
            <a:r>
              <a:rPr lang="en-US" sz="16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CiscoXR6 (config)# di sh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ow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netconf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-yang clients</a:t>
            </a:r>
            <a:endParaRPr lang="es-MX" sz="1600" dirty="0"/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s-MX" sz="1600" dirty="0"/>
              <a:t>Para ver las estadísticas de las peticiones realizadas al </a:t>
            </a:r>
            <a:r>
              <a:rPr lang="es-MX" sz="1600" dirty="0" err="1"/>
              <a:t>router</a:t>
            </a:r>
            <a:r>
              <a:rPr lang="es-MX" sz="1600" dirty="0"/>
              <a:t>:</a:t>
            </a:r>
          </a:p>
          <a:p>
            <a:pPr marL="457200" lvl="1" indent="0" algn="l">
              <a:buNone/>
            </a:pPr>
            <a:r>
              <a:rPr lang="en-US" sz="14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CiscoXR6 (config)# di sh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ow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netconf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-yang statistic</a:t>
            </a:r>
            <a:endParaRPr lang="es-MX" sz="1400" dirty="0"/>
          </a:p>
          <a:p>
            <a:pPr marL="628650" lvl="1" indent="-171450" algn="l">
              <a:buFont typeface="Arial" panose="020B0604020202020204" pitchFamily="34" charset="0"/>
              <a:buChar char="•"/>
            </a:pPr>
            <a:endParaRPr lang="es-MX" sz="14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MX" sz="16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MX" sz="1600" dirty="0"/>
          </a:p>
        </p:txBody>
      </p:sp>
      <p:grpSp>
        <p:nvGrpSpPr>
          <p:cNvPr id="5" name="Google Shape;9646;p66">
            <a:extLst>
              <a:ext uri="{FF2B5EF4-FFF2-40B4-BE49-F238E27FC236}">
                <a16:creationId xmlns:a16="http://schemas.microsoft.com/office/drawing/2014/main" id="{CFCC5BC5-8AC1-4D90-B4C9-A609CC0F56CE}"/>
              </a:ext>
            </a:extLst>
          </p:cNvPr>
          <p:cNvGrpSpPr/>
          <p:nvPr/>
        </p:nvGrpSpPr>
        <p:grpSpPr>
          <a:xfrm>
            <a:off x="7127864" y="3588066"/>
            <a:ext cx="1548546" cy="1202504"/>
            <a:chOff x="6639491" y="4329238"/>
            <a:chExt cx="344085" cy="267195"/>
          </a:xfrm>
        </p:grpSpPr>
        <p:sp>
          <p:nvSpPr>
            <p:cNvPr id="6" name="Google Shape;9647;p66">
              <a:extLst>
                <a:ext uri="{FF2B5EF4-FFF2-40B4-BE49-F238E27FC236}">
                  <a16:creationId xmlns:a16="http://schemas.microsoft.com/office/drawing/2014/main" id="{EF99B129-695B-47C8-9489-4337E21FD02B}"/>
                </a:ext>
              </a:extLst>
            </p:cNvPr>
            <p:cNvSpPr/>
            <p:nvPr/>
          </p:nvSpPr>
          <p:spPr>
            <a:xfrm>
              <a:off x="6697788" y="4352609"/>
              <a:ext cx="275467" cy="177465"/>
            </a:xfrm>
            <a:custGeom>
              <a:avLst/>
              <a:gdLst/>
              <a:ahLst/>
              <a:cxnLst/>
              <a:rect l="l" t="t" r="r" b="b"/>
              <a:pathLst>
                <a:path w="10490" h="6758" extrusionOk="0">
                  <a:moveTo>
                    <a:pt x="1" y="1"/>
                  </a:moveTo>
                  <a:lnTo>
                    <a:pt x="1" y="4317"/>
                  </a:lnTo>
                  <a:lnTo>
                    <a:pt x="728" y="4317"/>
                  </a:lnTo>
                  <a:lnTo>
                    <a:pt x="728" y="4796"/>
                  </a:lnTo>
                  <a:lnTo>
                    <a:pt x="929" y="4853"/>
                  </a:lnTo>
                  <a:cubicBezTo>
                    <a:pt x="1044" y="4891"/>
                    <a:pt x="1159" y="4939"/>
                    <a:pt x="1264" y="4997"/>
                  </a:cubicBezTo>
                  <a:lnTo>
                    <a:pt x="1446" y="5092"/>
                  </a:lnTo>
                  <a:lnTo>
                    <a:pt x="1791" y="4748"/>
                  </a:lnTo>
                  <a:lnTo>
                    <a:pt x="2326" y="5293"/>
                  </a:lnTo>
                  <a:lnTo>
                    <a:pt x="1991" y="5628"/>
                  </a:lnTo>
                  <a:lnTo>
                    <a:pt x="2087" y="5810"/>
                  </a:lnTo>
                  <a:cubicBezTo>
                    <a:pt x="2145" y="5925"/>
                    <a:pt x="2192" y="6030"/>
                    <a:pt x="2221" y="6145"/>
                  </a:cubicBezTo>
                  <a:lnTo>
                    <a:pt x="2288" y="6346"/>
                  </a:lnTo>
                  <a:lnTo>
                    <a:pt x="2767" y="6346"/>
                  </a:lnTo>
                  <a:lnTo>
                    <a:pt x="2767" y="6758"/>
                  </a:lnTo>
                  <a:lnTo>
                    <a:pt x="10490" y="6758"/>
                  </a:lnTo>
                  <a:lnTo>
                    <a:pt x="10490" y="1"/>
                  </a:lnTo>
                  <a:close/>
                </a:path>
              </a:pathLst>
            </a:custGeom>
            <a:solidFill>
              <a:srgbClr val="DEE5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9648;p66">
              <a:extLst>
                <a:ext uri="{FF2B5EF4-FFF2-40B4-BE49-F238E27FC236}">
                  <a16:creationId xmlns:a16="http://schemas.microsoft.com/office/drawing/2014/main" id="{4E0B8EC6-7F53-437B-9B53-701108C0DA02}"/>
                </a:ext>
              </a:extLst>
            </p:cNvPr>
            <p:cNvSpPr/>
            <p:nvPr/>
          </p:nvSpPr>
          <p:spPr>
            <a:xfrm>
              <a:off x="6735734" y="4530311"/>
              <a:ext cx="46533" cy="22137"/>
            </a:xfrm>
            <a:custGeom>
              <a:avLst/>
              <a:gdLst/>
              <a:ahLst/>
              <a:cxnLst/>
              <a:rect l="l" t="t" r="r" b="b"/>
              <a:pathLst>
                <a:path w="1772" h="843" extrusionOk="0">
                  <a:moveTo>
                    <a:pt x="1006" y="0"/>
                  </a:moveTo>
                  <a:lnTo>
                    <a:pt x="1006" y="29"/>
                  </a:lnTo>
                  <a:lnTo>
                    <a:pt x="393" y="29"/>
                  </a:lnTo>
                  <a:lnTo>
                    <a:pt x="393" y="38"/>
                  </a:lnTo>
                  <a:cubicBezTo>
                    <a:pt x="365" y="345"/>
                    <a:pt x="231" y="641"/>
                    <a:pt x="1" y="842"/>
                  </a:cubicBezTo>
                  <a:lnTo>
                    <a:pt x="1130" y="842"/>
                  </a:lnTo>
                  <a:cubicBezTo>
                    <a:pt x="1178" y="727"/>
                    <a:pt x="1216" y="603"/>
                    <a:pt x="1255" y="488"/>
                  </a:cubicBezTo>
                  <a:lnTo>
                    <a:pt x="1771" y="488"/>
                  </a:lnTo>
                  <a:lnTo>
                    <a:pt x="1771" y="0"/>
                  </a:lnTo>
                  <a:close/>
                </a:path>
              </a:pathLst>
            </a:custGeom>
            <a:solidFill>
              <a:srgbClr val="ACB8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9649;p66">
              <a:extLst>
                <a:ext uri="{FF2B5EF4-FFF2-40B4-BE49-F238E27FC236}">
                  <a16:creationId xmlns:a16="http://schemas.microsoft.com/office/drawing/2014/main" id="{B4F12CC1-518F-45CE-8206-66B8B980ACA0}"/>
                </a:ext>
              </a:extLst>
            </p:cNvPr>
            <p:cNvSpPr/>
            <p:nvPr/>
          </p:nvSpPr>
          <p:spPr>
            <a:xfrm>
              <a:off x="6746290" y="4472250"/>
              <a:ext cx="35976" cy="58087"/>
            </a:xfrm>
            <a:custGeom>
              <a:avLst/>
              <a:gdLst/>
              <a:ahLst/>
              <a:cxnLst/>
              <a:rect l="l" t="t" r="r" b="b"/>
              <a:pathLst>
                <a:path w="1370" h="2212" extrusionOk="0">
                  <a:moveTo>
                    <a:pt x="250" y="0"/>
                  </a:moveTo>
                  <a:lnTo>
                    <a:pt x="1" y="249"/>
                  </a:lnTo>
                  <a:lnTo>
                    <a:pt x="479" y="737"/>
                  </a:lnTo>
                  <a:lnTo>
                    <a:pt x="144" y="1082"/>
                  </a:lnTo>
                  <a:lnTo>
                    <a:pt x="240" y="1264"/>
                  </a:lnTo>
                  <a:cubicBezTo>
                    <a:pt x="298" y="1369"/>
                    <a:pt x="345" y="1484"/>
                    <a:pt x="374" y="1599"/>
                  </a:cubicBezTo>
                  <a:lnTo>
                    <a:pt x="441" y="1790"/>
                  </a:lnTo>
                  <a:lnTo>
                    <a:pt x="920" y="1790"/>
                  </a:lnTo>
                  <a:lnTo>
                    <a:pt x="920" y="2211"/>
                  </a:lnTo>
                  <a:lnTo>
                    <a:pt x="1369" y="2211"/>
                  </a:lnTo>
                  <a:lnTo>
                    <a:pt x="1369" y="1656"/>
                  </a:lnTo>
                  <a:lnTo>
                    <a:pt x="843" y="1656"/>
                  </a:lnTo>
                  <a:cubicBezTo>
                    <a:pt x="795" y="1465"/>
                    <a:pt x="719" y="1273"/>
                    <a:pt x="623" y="1111"/>
                  </a:cubicBezTo>
                  <a:lnTo>
                    <a:pt x="987" y="737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rgbClr val="D7DF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650;p66">
              <a:extLst>
                <a:ext uri="{FF2B5EF4-FFF2-40B4-BE49-F238E27FC236}">
                  <a16:creationId xmlns:a16="http://schemas.microsoft.com/office/drawing/2014/main" id="{6C4FB879-87DB-49C5-91B0-114FC64C169C}"/>
                </a:ext>
              </a:extLst>
            </p:cNvPr>
            <p:cNvSpPr/>
            <p:nvPr/>
          </p:nvSpPr>
          <p:spPr>
            <a:xfrm>
              <a:off x="6701307" y="4462455"/>
              <a:ext cx="39994" cy="23897"/>
            </a:xfrm>
            <a:custGeom>
              <a:avLst/>
              <a:gdLst/>
              <a:ahLst/>
              <a:cxnLst/>
              <a:rect l="l" t="t" r="r" b="b"/>
              <a:pathLst>
                <a:path w="1523" h="910" extrusionOk="0">
                  <a:moveTo>
                    <a:pt x="1" y="0"/>
                  </a:moveTo>
                  <a:lnTo>
                    <a:pt x="1" y="134"/>
                  </a:lnTo>
                  <a:lnTo>
                    <a:pt x="604" y="134"/>
                  </a:lnTo>
                  <a:lnTo>
                    <a:pt x="604" y="613"/>
                  </a:lnTo>
                  <a:lnTo>
                    <a:pt x="795" y="680"/>
                  </a:lnTo>
                  <a:cubicBezTo>
                    <a:pt x="910" y="708"/>
                    <a:pt x="1025" y="756"/>
                    <a:pt x="1130" y="814"/>
                  </a:cubicBezTo>
                  <a:lnTo>
                    <a:pt x="1312" y="909"/>
                  </a:lnTo>
                  <a:lnTo>
                    <a:pt x="1523" y="699"/>
                  </a:lnTo>
                  <a:cubicBezTo>
                    <a:pt x="1379" y="622"/>
                    <a:pt x="1216" y="555"/>
                    <a:pt x="1044" y="517"/>
                  </a:cubicBezTo>
                  <a:lnTo>
                    <a:pt x="1044" y="0"/>
                  </a:lnTo>
                  <a:close/>
                </a:path>
              </a:pathLst>
            </a:custGeom>
            <a:solidFill>
              <a:srgbClr val="D7DF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9651;p66">
              <a:extLst>
                <a:ext uri="{FF2B5EF4-FFF2-40B4-BE49-F238E27FC236}">
                  <a16:creationId xmlns:a16="http://schemas.microsoft.com/office/drawing/2014/main" id="{5B28F619-BBC1-4475-8270-86C720FB8274}"/>
                </a:ext>
              </a:extLst>
            </p:cNvPr>
            <p:cNvSpPr/>
            <p:nvPr/>
          </p:nvSpPr>
          <p:spPr>
            <a:xfrm>
              <a:off x="6697788" y="4352609"/>
              <a:ext cx="9086" cy="109609"/>
            </a:xfrm>
            <a:custGeom>
              <a:avLst/>
              <a:gdLst/>
              <a:ahLst/>
              <a:cxnLst/>
              <a:rect l="l" t="t" r="r" b="b"/>
              <a:pathLst>
                <a:path w="346" h="4174" extrusionOk="0">
                  <a:moveTo>
                    <a:pt x="1" y="1"/>
                  </a:moveTo>
                  <a:lnTo>
                    <a:pt x="1" y="4174"/>
                  </a:lnTo>
                  <a:lnTo>
                    <a:pt x="345" y="4174"/>
                  </a:lnTo>
                  <a:lnTo>
                    <a:pt x="345" y="1"/>
                  </a:lnTo>
                  <a:close/>
                </a:path>
              </a:pathLst>
            </a:custGeom>
            <a:solidFill>
              <a:srgbClr val="D7DF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9652;p66">
              <a:extLst>
                <a:ext uri="{FF2B5EF4-FFF2-40B4-BE49-F238E27FC236}">
                  <a16:creationId xmlns:a16="http://schemas.microsoft.com/office/drawing/2014/main" id="{EF3BB791-3F4F-4628-94B4-5BC5FD7996EF}"/>
                </a:ext>
              </a:extLst>
            </p:cNvPr>
            <p:cNvSpPr/>
            <p:nvPr/>
          </p:nvSpPr>
          <p:spPr>
            <a:xfrm>
              <a:off x="6697788" y="4351874"/>
              <a:ext cx="275467" cy="9060"/>
            </a:xfrm>
            <a:custGeom>
              <a:avLst/>
              <a:gdLst/>
              <a:ahLst/>
              <a:cxnLst/>
              <a:rect l="l" t="t" r="r" b="b"/>
              <a:pathLst>
                <a:path w="10490" h="345" extrusionOk="0">
                  <a:moveTo>
                    <a:pt x="1" y="0"/>
                  </a:moveTo>
                  <a:lnTo>
                    <a:pt x="1" y="345"/>
                  </a:lnTo>
                  <a:lnTo>
                    <a:pt x="10490" y="345"/>
                  </a:lnTo>
                  <a:lnTo>
                    <a:pt x="10490" y="0"/>
                  </a:lnTo>
                  <a:close/>
                </a:path>
              </a:pathLst>
            </a:custGeom>
            <a:solidFill>
              <a:srgbClr val="D7DF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9653;p66">
              <a:extLst>
                <a:ext uri="{FF2B5EF4-FFF2-40B4-BE49-F238E27FC236}">
                  <a16:creationId xmlns:a16="http://schemas.microsoft.com/office/drawing/2014/main" id="{D136ED9D-EE02-4571-B70F-77AF4D71E019}"/>
                </a:ext>
              </a:extLst>
            </p:cNvPr>
            <p:cNvSpPr/>
            <p:nvPr/>
          </p:nvSpPr>
          <p:spPr>
            <a:xfrm>
              <a:off x="6726201" y="4529050"/>
              <a:ext cx="257374" cy="24658"/>
            </a:xfrm>
            <a:custGeom>
              <a:avLst/>
              <a:gdLst/>
              <a:ahLst/>
              <a:cxnLst/>
              <a:rect l="l" t="t" r="r" b="b"/>
              <a:pathLst>
                <a:path w="9801" h="939" extrusionOk="0">
                  <a:moveTo>
                    <a:pt x="1369" y="0"/>
                  </a:moveTo>
                  <a:cubicBezTo>
                    <a:pt x="1350" y="0"/>
                    <a:pt x="1331" y="19"/>
                    <a:pt x="1331" y="39"/>
                  </a:cubicBezTo>
                  <a:lnTo>
                    <a:pt x="441" y="39"/>
                  </a:lnTo>
                  <a:cubicBezTo>
                    <a:pt x="421" y="39"/>
                    <a:pt x="402" y="58"/>
                    <a:pt x="402" y="86"/>
                  </a:cubicBezTo>
                  <a:lnTo>
                    <a:pt x="402" y="144"/>
                  </a:lnTo>
                  <a:lnTo>
                    <a:pt x="402" y="173"/>
                  </a:lnTo>
                  <a:lnTo>
                    <a:pt x="402" y="192"/>
                  </a:lnTo>
                  <a:lnTo>
                    <a:pt x="402" y="201"/>
                  </a:lnTo>
                  <a:cubicBezTo>
                    <a:pt x="374" y="460"/>
                    <a:pt x="240" y="699"/>
                    <a:pt x="29" y="862"/>
                  </a:cubicBezTo>
                  <a:cubicBezTo>
                    <a:pt x="0" y="881"/>
                    <a:pt x="10" y="929"/>
                    <a:pt x="58" y="938"/>
                  </a:cubicBezTo>
                  <a:lnTo>
                    <a:pt x="9762" y="938"/>
                  </a:lnTo>
                  <a:cubicBezTo>
                    <a:pt x="9781" y="938"/>
                    <a:pt x="9800" y="919"/>
                    <a:pt x="9800" y="890"/>
                  </a:cubicBezTo>
                  <a:lnTo>
                    <a:pt x="9800" y="48"/>
                  </a:lnTo>
                  <a:cubicBezTo>
                    <a:pt x="9800" y="19"/>
                    <a:pt x="9781" y="0"/>
                    <a:pt x="9762" y="0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9654;p66">
              <a:extLst>
                <a:ext uri="{FF2B5EF4-FFF2-40B4-BE49-F238E27FC236}">
                  <a16:creationId xmlns:a16="http://schemas.microsoft.com/office/drawing/2014/main" id="{135D7E58-6F51-460E-930B-974F83133FA5}"/>
                </a:ext>
              </a:extLst>
            </p:cNvPr>
            <p:cNvSpPr/>
            <p:nvPr/>
          </p:nvSpPr>
          <p:spPr>
            <a:xfrm>
              <a:off x="6687757" y="4329238"/>
              <a:ext cx="295819" cy="24422"/>
            </a:xfrm>
            <a:custGeom>
              <a:avLst/>
              <a:gdLst/>
              <a:ahLst/>
              <a:cxnLst/>
              <a:rect l="l" t="t" r="r" b="b"/>
              <a:pathLst>
                <a:path w="11265" h="930" extrusionOk="0">
                  <a:moveTo>
                    <a:pt x="38" y="1"/>
                  </a:moveTo>
                  <a:cubicBezTo>
                    <a:pt x="19" y="1"/>
                    <a:pt x="0" y="20"/>
                    <a:pt x="0" y="49"/>
                  </a:cubicBezTo>
                  <a:lnTo>
                    <a:pt x="0" y="891"/>
                  </a:lnTo>
                  <a:cubicBezTo>
                    <a:pt x="0" y="910"/>
                    <a:pt x="19" y="929"/>
                    <a:pt x="38" y="929"/>
                  </a:cubicBezTo>
                  <a:lnTo>
                    <a:pt x="11226" y="929"/>
                  </a:lnTo>
                  <a:cubicBezTo>
                    <a:pt x="11245" y="929"/>
                    <a:pt x="11264" y="910"/>
                    <a:pt x="11264" y="891"/>
                  </a:cubicBezTo>
                  <a:lnTo>
                    <a:pt x="11264" y="49"/>
                  </a:lnTo>
                  <a:cubicBezTo>
                    <a:pt x="11264" y="20"/>
                    <a:pt x="11245" y="1"/>
                    <a:pt x="11226" y="1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9655;p66">
              <a:extLst>
                <a:ext uri="{FF2B5EF4-FFF2-40B4-BE49-F238E27FC236}">
                  <a16:creationId xmlns:a16="http://schemas.microsoft.com/office/drawing/2014/main" id="{193AADD7-05D7-49A1-92FB-39BA6A0B47B7}"/>
                </a:ext>
              </a:extLst>
            </p:cNvPr>
            <p:cNvSpPr/>
            <p:nvPr/>
          </p:nvSpPr>
          <p:spPr>
            <a:xfrm>
              <a:off x="6799073" y="4445097"/>
              <a:ext cx="23398" cy="54306"/>
            </a:xfrm>
            <a:custGeom>
              <a:avLst/>
              <a:gdLst/>
              <a:ahLst/>
              <a:cxnLst/>
              <a:rect l="l" t="t" r="r" b="b"/>
              <a:pathLst>
                <a:path w="891" h="2068" extrusionOk="0">
                  <a:moveTo>
                    <a:pt x="1" y="1"/>
                  </a:moveTo>
                  <a:lnTo>
                    <a:pt x="1" y="2068"/>
                  </a:lnTo>
                  <a:lnTo>
                    <a:pt x="891" y="2068"/>
                  </a:lnTo>
                  <a:lnTo>
                    <a:pt x="891" y="1"/>
                  </a:lnTo>
                  <a:close/>
                </a:path>
              </a:pathLst>
            </a:custGeom>
            <a:solidFill>
              <a:srgbClr val="8192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9656;p66">
              <a:extLst>
                <a:ext uri="{FF2B5EF4-FFF2-40B4-BE49-F238E27FC236}">
                  <a16:creationId xmlns:a16="http://schemas.microsoft.com/office/drawing/2014/main" id="{04C230C1-1D82-4846-815B-823FEA8D7402}"/>
                </a:ext>
              </a:extLst>
            </p:cNvPr>
            <p:cNvSpPr/>
            <p:nvPr/>
          </p:nvSpPr>
          <p:spPr>
            <a:xfrm>
              <a:off x="6838778" y="4421988"/>
              <a:ext cx="23398" cy="77414"/>
            </a:xfrm>
            <a:custGeom>
              <a:avLst/>
              <a:gdLst/>
              <a:ahLst/>
              <a:cxnLst/>
              <a:rect l="l" t="t" r="r" b="b"/>
              <a:pathLst>
                <a:path w="891" h="2948" extrusionOk="0">
                  <a:moveTo>
                    <a:pt x="1" y="0"/>
                  </a:moveTo>
                  <a:lnTo>
                    <a:pt x="1" y="2948"/>
                  </a:lnTo>
                  <a:lnTo>
                    <a:pt x="891" y="2948"/>
                  </a:lnTo>
                  <a:lnTo>
                    <a:pt x="891" y="0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9657;p66">
              <a:extLst>
                <a:ext uri="{FF2B5EF4-FFF2-40B4-BE49-F238E27FC236}">
                  <a16:creationId xmlns:a16="http://schemas.microsoft.com/office/drawing/2014/main" id="{5F500718-63DF-48F7-ABA3-05F3DD11EEC4}"/>
                </a:ext>
              </a:extLst>
            </p:cNvPr>
            <p:cNvSpPr/>
            <p:nvPr/>
          </p:nvSpPr>
          <p:spPr>
            <a:xfrm>
              <a:off x="6877485" y="4435801"/>
              <a:ext cx="23161" cy="63365"/>
            </a:xfrm>
            <a:custGeom>
              <a:avLst/>
              <a:gdLst/>
              <a:ahLst/>
              <a:cxnLst/>
              <a:rect l="l" t="t" r="r" b="b"/>
              <a:pathLst>
                <a:path w="882" h="2413" extrusionOk="0">
                  <a:moveTo>
                    <a:pt x="1" y="1"/>
                  </a:moveTo>
                  <a:lnTo>
                    <a:pt x="1" y="2412"/>
                  </a:lnTo>
                  <a:lnTo>
                    <a:pt x="881" y="2412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rgbClr val="96AB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9658;p66">
              <a:extLst>
                <a:ext uri="{FF2B5EF4-FFF2-40B4-BE49-F238E27FC236}">
                  <a16:creationId xmlns:a16="http://schemas.microsoft.com/office/drawing/2014/main" id="{0B4123D7-E455-4760-BBCC-6B3B21A90BC7}"/>
                </a:ext>
              </a:extLst>
            </p:cNvPr>
            <p:cNvSpPr/>
            <p:nvPr/>
          </p:nvSpPr>
          <p:spPr>
            <a:xfrm>
              <a:off x="6918214" y="4390319"/>
              <a:ext cx="23398" cy="108848"/>
            </a:xfrm>
            <a:custGeom>
              <a:avLst/>
              <a:gdLst/>
              <a:ahLst/>
              <a:cxnLst/>
              <a:rect l="l" t="t" r="r" b="b"/>
              <a:pathLst>
                <a:path w="891" h="4145" extrusionOk="0">
                  <a:moveTo>
                    <a:pt x="0" y="0"/>
                  </a:moveTo>
                  <a:lnTo>
                    <a:pt x="0" y="4144"/>
                  </a:lnTo>
                  <a:lnTo>
                    <a:pt x="890" y="4144"/>
                  </a:lnTo>
                  <a:lnTo>
                    <a:pt x="890" y="0"/>
                  </a:lnTo>
                  <a:close/>
                </a:path>
              </a:pathLst>
            </a:custGeom>
            <a:solidFill>
              <a:srgbClr val="C7D3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9659;p66">
              <a:extLst>
                <a:ext uri="{FF2B5EF4-FFF2-40B4-BE49-F238E27FC236}">
                  <a16:creationId xmlns:a16="http://schemas.microsoft.com/office/drawing/2014/main" id="{D9F47E79-E6B4-4F66-A4C5-DF660B66BA94}"/>
                </a:ext>
              </a:extLst>
            </p:cNvPr>
            <p:cNvSpPr/>
            <p:nvPr/>
          </p:nvSpPr>
          <p:spPr>
            <a:xfrm>
              <a:off x="6720923" y="4382283"/>
              <a:ext cx="44248" cy="11082"/>
            </a:xfrm>
            <a:custGeom>
              <a:avLst/>
              <a:gdLst/>
              <a:ahLst/>
              <a:cxnLst/>
              <a:rect l="l" t="t" r="r" b="b"/>
              <a:pathLst>
                <a:path w="1685" h="422" extrusionOk="0">
                  <a:moveTo>
                    <a:pt x="278" y="0"/>
                  </a:moveTo>
                  <a:cubicBezTo>
                    <a:pt x="0" y="0"/>
                    <a:pt x="0" y="421"/>
                    <a:pt x="278" y="421"/>
                  </a:cubicBezTo>
                  <a:lnTo>
                    <a:pt x="1398" y="421"/>
                  </a:lnTo>
                  <a:cubicBezTo>
                    <a:pt x="1685" y="421"/>
                    <a:pt x="1685" y="0"/>
                    <a:pt x="13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9660;p66">
              <a:extLst>
                <a:ext uri="{FF2B5EF4-FFF2-40B4-BE49-F238E27FC236}">
                  <a16:creationId xmlns:a16="http://schemas.microsoft.com/office/drawing/2014/main" id="{91439AA5-5A9B-44DC-B78C-C7F9CF2A3E5C}"/>
                </a:ext>
              </a:extLst>
            </p:cNvPr>
            <p:cNvSpPr/>
            <p:nvPr/>
          </p:nvSpPr>
          <p:spPr>
            <a:xfrm>
              <a:off x="6720923" y="4400875"/>
              <a:ext cx="60345" cy="11082"/>
            </a:xfrm>
            <a:custGeom>
              <a:avLst/>
              <a:gdLst/>
              <a:ahLst/>
              <a:cxnLst/>
              <a:rect l="l" t="t" r="r" b="b"/>
              <a:pathLst>
                <a:path w="2298" h="422" extrusionOk="0">
                  <a:moveTo>
                    <a:pt x="278" y="0"/>
                  </a:moveTo>
                  <a:cubicBezTo>
                    <a:pt x="0" y="0"/>
                    <a:pt x="0" y="422"/>
                    <a:pt x="278" y="422"/>
                  </a:cubicBezTo>
                  <a:lnTo>
                    <a:pt x="2010" y="422"/>
                  </a:lnTo>
                  <a:cubicBezTo>
                    <a:pt x="2297" y="422"/>
                    <a:pt x="2297" y="0"/>
                    <a:pt x="20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9661;p66">
              <a:extLst>
                <a:ext uri="{FF2B5EF4-FFF2-40B4-BE49-F238E27FC236}">
                  <a16:creationId xmlns:a16="http://schemas.microsoft.com/office/drawing/2014/main" id="{AC4DC28A-3604-4916-B55B-01327CA0F1AE}"/>
                </a:ext>
              </a:extLst>
            </p:cNvPr>
            <p:cNvSpPr/>
            <p:nvPr/>
          </p:nvSpPr>
          <p:spPr>
            <a:xfrm>
              <a:off x="6720923" y="4419231"/>
              <a:ext cx="60345" cy="11082"/>
            </a:xfrm>
            <a:custGeom>
              <a:avLst/>
              <a:gdLst/>
              <a:ahLst/>
              <a:cxnLst/>
              <a:rect l="l" t="t" r="r" b="b"/>
              <a:pathLst>
                <a:path w="2298" h="422" extrusionOk="0">
                  <a:moveTo>
                    <a:pt x="278" y="0"/>
                  </a:moveTo>
                  <a:cubicBezTo>
                    <a:pt x="0" y="0"/>
                    <a:pt x="0" y="421"/>
                    <a:pt x="278" y="421"/>
                  </a:cubicBezTo>
                  <a:lnTo>
                    <a:pt x="2010" y="421"/>
                  </a:lnTo>
                  <a:cubicBezTo>
                    <a:pt x="2297" y="421"/>
                    <a:pt x="2297" y="0"/>
                    <a:pt x="20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9662;p66">
              <a:extLst>
                <a:ext uri="{FF2B5EF4-FFF2-40B4-BE49-F238E27FC236}">
                  <a16:creationId xmlns:a16="http://schemas.microsoft.com/office/drawing/2014/main" id="{C9215180-9190-4C7C-BF34-03514BB163D6}"/>
                </a:ext>
              </a:extLst>
            </p:cNvPr>
            <p:cNvSpPr/>
            <p:nvPr/>
          </p:nvSpPr>
          <p:spPr>
            <a:xfrm>
              <a:off x="6720923" y="4437560"/>
              <a:ext cx="60345" cy="11082"/>
            </a:xfrm>
            <a:custGeom>
              <a:avLst/>
              <a:gdLst/>
              <a:ahLst/>
              <a:cxnLst/>
              <a:rect l="l" t="t" r="r" b="b"/>
              <a:pathLst>
                <a:path w="2298" h="422" extrusionOk="0">
                  <a:moveTo>
                    <a:pt x="278" y="1"/>
                  </a:moveTo>
                  <a:cubicBezTo>
                    <a:pt x="0" y="1"/>
                    <a:pt x="0" y="422"/>
                    <a:pt x="278" y="422"/>
                  </a:cubicBezTo>
                  <a:lnTo>
                    <a:pt x="2010" y="422"/>
                  </a:lnTo>
                  <a:cubicBezTo>
                    <a:pt x="2297" y="422"/>
                    <a:pt x="2297" y="1"/>
                    <a:pt x="20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9663;p66">
              <a:extLst>
                <a:ext uri="{FF2B5EF4-FFF2-40B4-BE49-F238E27FC236}">
                  <a16:creationId xmlns:a16="http://schemas.microsoft.com/office/drawing/2014/main" id="{69F9802E-7BD4-4C5F-9356-9B2E14E41772}"/>
                </a:ext>
              </a:extLst>
            </p:cNvPr>
            <p:cNvSpPr/>
            <p:nvPr/>
          </p:nvSpPr>
          <p:spPr>
            <a:xfrm>
              <a:off x="6639491" y="4461956"/>
              <a:ext cx="134740" cy="134477"/>
            </a:xfrm>
            <a:custGeom>
              <a:avLst/>
              <a:gdLst/>
              <a:ahLst/>
              <a:cxnLst/>
              <a:rect l="l" t="t" r="r" b="b"/>
              <a:pathLst>
                <a:path w="5131" h="5121" extrusionOk="0">
                  <a:moveTo>
                    <a:pt x="2805" y="1570"/>
                  </a:moveTo>
                  <a:lnTo>
                    <a:pt x="2833" y="1579"/>
                  </a:lnTo>
                  <a:lnTo>
                    <a:pt x="2881" y="1579"/>
                  </a:lnTo>
                  <a:lnTo>
                    <a:pt x="2900" y="1589"/>
                  </a:lnTo>
                  <a:lnTo>
                    <a:pt x="2929" y="1598"/>
                  </a:lnTo>
                  <a:lnTo>
                    <a:pt x="2948" y="1608"/>
                  </a:lnTo>
                  <a:lnTo>
                    <a:pt x="2977" y="1617"/>
                  </a:lnTo>
                  <a:lnTo>
                    <a:pt x="2996" y="1627"/>
                  </a:lnTo>
                  <a:lnTo>
                    <a:pt x="3025" y="1637"/>
                  </a:lnTo>
                  <a:lnTo>
                    <a:pt x="3044" y="1646"/>
                  </a:lnTo>
                  <a:lnTo>
                    <a:pt x="3063" y="1656"/>
                  </a:lnTo>
                  <a:lnTo>
                    <a:pt x="3082" y="1675"/>
                  </a:lnTo>
                  <a:lnTo>
                    <a:pt x="3111" y="1684"/>
                  </a:lnTo>
                  <a:lnTo>
                    <a:pt x="3130" y="1694"/>
                  </a:lnTo>
                  <a:lnTo>
                    <a:pt x="3149" y="1704"/>
                  </a:lnTo>
                  <a:lnTo>
                    <a:pt x="3168" y="1723"/>
                  </a:lnTo>
                  <a:lnTo>
                    <a:pt x="3187" y="1732"/>
                  </a:lnTo>
                  <a:lnTo>
                    <a:pt x="3197" y="1742"/>
                  </a:lnTo>
                  <a:lnTo>
                    <a:pt x="3216" y="1761"/>
                  </a:lnTo>
                  <a:lnTo>
                    <a:pt x="3235" y="1771"/>
                  </a:lnTo>
                  <a:lnTo>
                    <a:pt x="3264" y="1790"/>
                  </a:lnTo>
                  <a:lnTo>
                    <a:pt x="3283" y="1809"/>
                  </a:lnTo>
                  <a:lnTo>
                    <a:pt x="3302" y="1838"/>
                  </a:lnTo>
                  <a:lnTo>
                    <a:pt x="3312" y="1847"/>
                  </a:lnTo>
                  <a:lnTo>
                    <a:pt x="3321" y="1857"/>
                  </a:lnTo>
                  <a:lnTo>
                    <a:pt x="3341" y="1866"/>
                  </a:lnTo>
                  <a:lnTo>
                    <a:pt x="3350" y="1885"/>
                  </a:lnTo>
                  <a:lnTo>
                    <a:pt x="3360" y="1895"/>
                  </a:lnTo>
                  <a:lnTo>
                    <a:pt x="3369" y="1904"/>
                  </a:lnTo>
                  <a:lnTo>
                    <a:pt x="3388" y="1924"/>
                  </a:lnTo>
                  <a:lnTo>
                    <a:pt x="3388" y="1933"/>
                  </a:lnTo>
                  <a:lnTo>
                    <a:pt x="3398" y="1943"/>
                  </a:lnTo>
                  <a:lnTo>
                    <a:pt x="3408" y="1962"/>
                  </a:lnTo>
                  <a:lnTo>
                    <a:pt x="3427" y="1991"/>
                  </a:lnTo>
                  <a:lnTo>
                    <a:pt x="3436" y="2010"/>
                  </a:lnTo>
                  <a:lnTo>
                    <a:pt x="3455" y="2029"/>
                  </a:lnTo>
                  <a:lnTo>
                    <a:pt x="3465" y="2048"/>
                  </a:lnTo>
                  <a:lnTo>
                    <a:pt x="3475" y="2067"/>
                  </a:lnTo>
                  <a:lnTo>
                    <a:pt x="3494" y="2096"/>
                  </a:lnTo>
                  <a:lnTo>
                    <a:pt x="3503" y="2115"/>
                  </a:lnTo>
                  <a:lnTo>
                    <a:pt x="3513" y="2134"/>
                  </a:lnTo>
                  <a:lnTo>
                    <a:pt x="3522" y="2163"/>
                  </a:lnTo>
                  <a:lnTo>
                    <a:pt x="3532" y="2182"/>
                  </a:lnTo>
                  <a:lnTo>
                    <a:pt x="3542" y="2211"/>
                  </a:lnTo>
                  <a:lnTo>
                    <a:pt x="3551" y="2230"/>
                  </a:lnTo>
                  <a:lnTo>
                    <a:pt x="3561" y="2259"/>
                  </a:lnTo>
                  <a:lnTo>
                    <a:pt x="3570" y="2278"/>
                  </a:lnTo>
                  <a:lnTo>
                    <a:pt x="3570" y="2306"/>
                  </a:lnTo>
                  <a:lnTo>
                    <a:pt x="3570" y="2326"/>
                  </a:lnTo>
                  <a:lnTo>
                    <a:pt x="3570" y="2354"/>
                  </a:lnTo>
                  <a:lnTo>
                    <a:pt x="3570" y="2364"/>
                  </a:lnTo>
                  <a:lnTo>
                    <a:pt x="3570" y="2373"/>
                  </a:lnTo>
                  <a:lnTo>
                    <a:pt x="3570" y="2402"/>
                  </a:lnTo>
                  <a:lnTo>
                    <a:pt x="3570" y="2412"/>
                  </a:lnTo>
                  <a:lnTo>
                    <a:pt x="3570" y="2431"/>
                  </a:lnTo>
                  <a:lnTo>
                    <a:pt x="3570" y="2469"/>
                  </a:lnTo>
                  <a:lnTo>
                    <a:pt x="3570" y="2479"/>
                  </a:lnTo>
                  <a:lnTo>
                    <a:pt x="3570" y="2507"/>
                  </a:lnTo>
                  <a:cubicBezTo>
                    <a:pt x="3637" y="2507"/>
                    <a:pt x="3637" y="2536"/>
                    <a:pt x="3637" y="2555"/>
                  </a:cubicBezTo>
                  <a:lnTo>
                    <a:pt x="3637" y="2622"/>
                  </a:lnTo>
                  <a:lnTo>
                    <a:pt x="3637" y="2651"/>
                  </a:lnTo>
                  <a:lnTo>
                    <a:pt x="3637" y="2689"/>
                  </a:lnTo>
                  <a:lnTo>
                    <a:pt x="3637" y="2708"/>
                  </a:lnTo>
                  <a:cubicBezTo>
                    <a:pt x="3637" y="2728"/>
                    <a:pt x="3637" y="2747"/>
                    <a:pt x="3628" y="2756"/>
                  </a:cubicBezTo>
                  <a:lnTo>
                    <a:pt x="3628" y="2775"/>
                  </a:lnTo>
                  <a:cubicBezTo>
                    <a:pt x="3628" y="2795"/>
                    <a:pt x="3618" y="2814"/>
                    <a:pt x="3609" y="2833"/>
                  </a:cubicBezTo>
                  <a:lnTo>
                    <a:pt x="3609" y="2842"/>
                  </a:lnTo>
                  <a:cubicBezTo>
                    <a:pt x="3609" y="2862"/>
                    <a:pt x="3599" y="2881"/>
                    <a:pt x="3599" y="2890"/>
                  </a:cubicBezTo>
                  <a:lnTo>
                    <a:pt x="3599" y="2909"/>
                  </a:lnTo>
                  <a:lnTo>
                    <a:pt x="3580" y="2957"/>
                  </a:lnTo>
                  <a:lnTo>
                    <a:pt x="3580" y="2967"/>
                  </a:lnTo>
                  <a:cubicBezTo>
                    <a:pt x="3561" y="3005"/>
                    <a:pt x="3542" y="3043"/>
                    <a:pt x="3522" y="3082"/>
                  </a:cubicBezTo>
                  <a:lnTo>
                    <a:pt x="3522" y="3091"/>
                  </a:lnTo>
                  <a:lnTo>
                    <a:pt x="3494" y="3129"/>
                  </a:lnTo>
                  <a:lnTo>
                    <a:pt x="3494" y="3139"/>
                  </a:lnTo>
                  <a:cubicBezTo>
                    <a:pt x="3455" y="3196"/>
                    <a:pt x="3417" y="3244"/>
                    <a:pt x="3369" y="3292"/>
                  </a:cubicBezTo>
                  <a:cubicBezTo>
                    <a:pt x="3321" y="3340"/>
                    <a:pt x="3274" y="3378"/>
                    <a:pt x="3226" y="3417"/>
                  </a:cubicBezTo>
                  <a:lnTo>
                    <a:pt x="3207" y="3436"/>
                  </a:lnTo>
                  <a:lnTo>
                    <a:pt x="3168" y="3455"/>
                  </a:lnTo>
                  <a:lnTo>
                    <a:pt x="3149" y="3464"/>
                  </a:lnTo>
                  <a:lnTo>
                    <a:pt x="3130" y="3474"/>
                  </a:lnTo>
                  <a:lnTo>
                    <a:pt x="3120" y="3484"/>
                  </a:lnTo>
                  <a:lnTo>
                    <a:pt x="3101" y="3493"/>
                  </a:lnTo>
                  <a:lnTo>
                    <a:pt x="3092" y="3493"/>
                  </a:lnTo>
                  <a:lnTo>
                    <a:pt x="3044" y="3522"/>
                  </a:lnTo>
                  <a:lnTo>
                    <a:pt x="3015" y="3531"/>
                  </a:lnTo>
                  <a:lnTo>
                    <a:pt x="2986" y="3541"/>
                  </a:lnTo>
                  <a:lnTo>
                    <a:pt x="2948" y="3560"/>
                  </a:lnTo>
                  <a:lnTo>
                    <a:pt x="2910" y="3560"/>
                  </a:lnTo>
                  <a:lnTo>
                    <a:pt x="2881" y="3570"/>
                  </a:lnTo>
                  <a:lnTo>
                    <a:pt x="2843" y="3570"/>
                  </a:lnTo>
                  <a:lnTo>
                    <a:pt x="2776" y="3579"/>
                  </a:lnTo>
                  <a:lnTo>
                    <a:pt x="2766" y="3579"/>
                  </a:lnTo>
                  <a:lnTo>
                    <a:pt x="2709" y="3589"/>
                  </a:lnTo>
                  <a:lnTo>
                    <a:pt x="2470" y="3589"/>
                  </a:lnTo>
                  <a:lnTo>
                    <a:pt x="2403" y="3570"/>
                  </a:lnTo>
                  <a:lnTo>
                    <a:pt x="2374" y="3570"/>
                  </a:lnTo>
                  <a:lnTo>
                    <a:pt x="2336" y="3560"/>
                  </a:lnTo>
                  <a:lnTo>
                    <a:pt x="2326" y="3560"/>
                  </a:lnTo>
                  <a:lnTo>
                    <a:pt x="2297" y="3551"/>
                  </a:lnTo>
                  <a:lnTo>
                    <a:pt x="2259" y="3541"/>
                  </a:lnTo>
                  <a:lnTo>
                    <a:pt x="2250" y="3541"/>
                  </a:lnTo>
                  <a:lnTo>
                    <a:pt x="2221" y="3531"/>
                  </a:lnTo>
                  <a:lnTo>
                    <a:pt x="2192" y="3522"/>
                  </a:lnTo>
                  <a:lnTo>
                    <a:pt x="2144" y="3493"/>
                  </a:lnTo>
                  <a:lnTo>
                    <a:pt x="2135" y="3493"/>
                  </a:lnTo>
                  <a:lnTo>
                    <a:pt x="2116" y="3484"/>
                  </a:lnTo>
                  <a:lnTo>
                    <a:pt x="2077" y="3464"/>
                  </a:lnTo>
                  <a:lnTo>
                    <a:pt x="2068" y="3455"/>
                  </a:lnTo>
                  <a:lnTo>
                    <a:pt x="2058" y="3455"/>
                  </a:lnTo>
                  <a:cubicBezTo>
                    <a:pt x="1790" y="3292"/>
                    <a:pt x="1618" y="3015"/>
                    <a:pt x="1580" y="2708"/>
                  </a:cubicBezTo>
                  <a:lnTo>
                    <a:pt x="1580" y="2689"/>
                  </a:lnTo>
                  <a:lnTo>
                    <a:pt x="1580" y="2641"/>
                  </a:lnTo>
                  <a:lnTo>
                    <a:pt x="1580" y="2622"/>
                  </a:lnTo>
                  <a:lnTo>
                    <a:pt x="1580" y="2565"/>
                  </a:lnTo>
                  <a:lnTo>
                    <a:pt x="1580" y="2488"/>
                  </a:lnTo>
                  <a:lnTo>
                    <a:pt x="1580" y="2460"/>
                  </a:lnTo>
                  <a:lnTo>
                    <a:pt x="1580" y="2412"/>
                  </a:lnTo>
                  <a:lnTo>
                    <a:pt x="1580" y="2402"/>
                  </a:lnTo>
                  <a:lnTo>
                    <a:pt x="1580" y="2364"/>
                  </a:lnTo>
                  <a:lnTo>
                    <a:pt x="1580" y="2354"/>
                  </a:lnTo>
                  <a:lnTo>
                    <a:pt x="1580" y="2345"/>
                  </a:lnTo>
                  <a:lnTo>
                    <a:pt x="1589" y="2316"/>
                  </a:lnTo>
                  <a:lnTo>
                    <a:pt x="1589" y="2297"/>
                  </a:lnTo>
                  <a:lnTo>
                    <a:pt x="1589" y="2268"/>
                  </a:lnTo>
                  <a:lnTo>
                    <a:pt x="1599" y="2249"/>
                  </a:lnTo>
                  <a:lnTo>
                    <a:pt x="1608" y="2220"/>
                  </a:lnTo>
                  <a:lnTo>
                    <a:pt x="1618" y="2201"/>
                  </a:lnTo>
                  <a:lnTo>
                    <a:pt x="1628" y="2172"/>
                  </a:lnTo>
                  <a:lnTo>
                    <a:pt x="1637" y="2153"/>
                  </a:lnTo>
                  <a:lnTo>
                    <a:pt x="1647" y="2134"/>
                  </a:lnTo>
                  <a:lnTo>
                    <a:pt x="1656" y="2105"/>
                  </a:lnTo>
                  <a:lnTo>
                    <a:pt x="1666" y="2086"/>
                  </a:lnTo>
                  <a:lnTo>
                    <a:pt x="1675" y="2067"/>
                  </a:lnTo>
                  <a:lnTo>
                    <a:pt x="1695" y="2038"/>
                  </a:lnTo>
                  <a:lnTo>
                    <a:pt x="1704" y="2019"/>
                  </a:lnTo>
                  <a:lnTo>
                    <a:pt x="1714" y="2000"/>
                  </a:lnTo>
                  <a:lnTo>
                    <a:pt x="1733" y="1981"/>
                  </a:lnTo>
                  <a:lnTo>
                    <a:pt x="1742" y="1962"/>
                  </a:lnTo>
                  <a:lnTo>
                    <a:pt x="1762" y="1943"/>
                  </a:lnTo>
                  <a:lnTo>
                    <a:pt x="1771" y="1914"/>
                  </a:lnTo>
                  <a:lnTo>
                    <a:pt x="1790" y="1904"/>
                  </a:lnTo>
                  <a:lnTo>
                    <a:pt x="1809" y="1885"/>
                  </a:lnTo>
                  <a:lnTo>
                    <a:pt x="1819" y="1876"/>
                  </a:lnTo>
                  <a:lnTo>
                    <a:pt x="1838" y="1857"/>
                  </a:lnTo>
                  <a:lnTo>
                    <a:pt x="1838" y="1847"/>
                  </a:lnTo>
                  <a:lnTo>
                    <a:pt x="1848" y="1838"/>
                  </a:lnTo>
                  <a:lnTo>
                    <a:pt x="1886" y="1809"/>
                  </a:lnTo>
                  <a:lnTo>
                    <a:pt x="1915" y="1780"/>
                  </a:lnTo>
                  <a:lnTo>
                    <a:pt x="1924" y="1771"/>
                  </a:lnTo>
                  <a:lnTo>
                    <a:pt x="1953" y="1751"/>
                  </a:lnTo>
                  <a:lnTo>
                    <a:pt x="1972" y="1742"/>
                  </a:lnTo>
                  <a:lnTo>
                    <a:pt x="1991" y="1723"/>
                  </a:lnTo>
                  <a:lnTo>
                    <a:pt x="2010" y="1713"/>
                  </a:lnTo>
                  <a:lnTo>
                    <a:pt x="2029" y="1694"/>
                  </a:lnTo>
                  <a:lnTo>
                    <a:pt x="2049" y="1684"/>
                  </a:lnTo>
                  <a:lnTo>
                    <a:pt x="2068" y="1675"/>
                  </a:lnTo>
                  <a:lnTo>
                    <a:pt x="2087" y="1665"/>
                  </a:lnTo>
                  <a:lnTo>
                    <a:pt x="2106" y="1646"/>
                  </a:lnTo>
                  <a:lnTo>
                    <a:pt x="2135" y="1637"/>
                  </a:lnTo>
                  <a:lnTo>
                    <a:pt x="2154" y="1627"/>
                  </a:lnTo>
                  <a:lnTo>
                    <a:pt x="2173" y="1617"/>
                  </a:lnTo>
                  <a:lnTo>
                    <a:pt x="2202" y="1608"/>
                  </a:lnTo>
                  <a:lnTo>
                    <a:pt x="2221" y="1598"/>
                  </a:lnTo>
                  <a:lnTo>
                    <a:pt x="2250" y="1589"/>
                  </a:lnTo>
                  <a:lnTo>
                    <a:pt x="2269" y="1589"/>
                  </a:lnTo>
                  <a:lnTo>
                    <a:pt x="2297" y="1579"/>
                  </a:lnTo>
                  <a:lnTo>
                    <a:pt x="2317" y="1579"/>
                  </a:lnTo>
                  <a:lnTo>
                    <a:pt x="2345" y="1570"/>
                  </a:lnTo>
                  <a:close/>
                  <a:moveTo>
                    <a:pt x="2058" y="0"/>
                  </a:moveTo>
                  <a:cubicBezTo>
                    <a:pt x="2020" y="0"/>
                    <a:pt x="1982" y="29"/>
                    <a:pt x="1982" y="77"/>
                  </a:cubicBezTo>
                  <a:lnTo>
                    <a:pt x="1982" y="517"/>
                  </a:lnTo>
                  <a:cubicBezTo>
                    <a:pt x="1828" y="565"/>
                    <a:pt x="1675" y="622"/>
                    <a:pt x="1532" y="708"/>
                  </a:cubicBezTo>
                  <a:lnTo>
                    <a:pt x="1216" y="392"/>
                  </a:lnTo>
                  <a:cubicBezTo>
                    <a:pt x="1202" y="373"/>
                    <a:pt x="1182" y="364"/>
                    <a:pt x="1163" y="364"/>
                  </a:cubicBezTo>
                  <a:cubicBezTo>
                    <a:pt x="1144" y="364"/>
                    <a:pt x="1125" y="373"/>
                    <a:pt x="1111" y="392"/>
                  </a:cubicBezTo>
                  <a:lnTo>
                    <a:pt x="393" y="1110"/>
                  </a:lnTo>
                  <a:cubicBezTo>
                    <a:pt x="364" y="1139"/>
                    <a:pt x="364" y="1187"/>
                    <a:pt x="393" y="1215"/>
                  </a:cubicBezTo>
                  <a:lnTo>
                    <a:pt x="709" y="1531"/>
                  </a:lnTo>
                  <a:cubicBezTo>
                    <a:pt x="632" y="1675"/>
                    <a:pt x="565" y="1818"/>
                    <a:pt x="517" y="1981"/>
                  </a:cubicBezTo>
                  <a:lnTo>
                    <a:pt x="77" y="1981"/>
                  </a:lnTo>
                  <a:cubicBezTo>
                    <a:pt x="29" y="1981"/>
                    <a:pt x="1" y="2010"/>
                    <a:pt x="1" y="2058"/>
                  </a:cubicBezTo>
                  <a:lnTo>
                    <a:pt x="1" y="3062"/>
                  </a:lnTo>
                  <a:cubicBezTo>
                    <a:pt x="1" y="3101"/>
                    <a:pt x="29" y="3139"/>
                    <a:pt x="77" y="3139"/>
                  </a:cubicBezTo>
                  <a:lnTo>
                    <a:pt x="517" y="3139"/>
                  </a:lnTo>
                  <a:cubicBezTo>
                    <a:pt x="565" y="3292"/>
                    <a:pt x="632" y="3445"/>
                    <a:pt x="709" y="3589"/>
                  </a:cubicBezTo>
                  <a:lnTo>
                    <a:pt x="393" y="3905"/>
                  </a:lnTo>
                  <a:cubicBezTo>
                    <a:pt x="364" y="3933"/>
                    <a:pt x="364" y="3981"/>
                    <a:pt x="393" y="4010"/>
                  </a:cubicBezTo>
                  <a:lnTo>
                    <a:pt x="1111" y="4728"/>
                  </a:lnTo>
                  <a:cubicBezTo>
                    <a:pt x="1125" y="4742"/>
                    <a:pt x="1144" y="4749"/>
                    <a:pt x="1163" y="4749"/>
                  </a:cubicBezTo>
                  <a:cubicBezTo>
                    <a:pt x="1182" y="4749"/>
                    <a:pt x="1202" y="4742"/>
                    <a:pt x="1216" y="4728"/>
                  </a:cubicBezTo>
                  <a:lnTo>
                    <a:pt x="1532" y="4412"/>
                  </a:lnTo>
                  <a:cubicBezTo>
                    <a:pt x="1675" y="4488"/>
                    <a:pt x="1828" y="4555"/>
                    <a:pt x="1982" y="4594"/>
                  </a:cubicBezTo>
                  <a:lnTo>
                    <a:pt x="1982" y="5044"/>
                  </a:lnTo>
                  <a:cubicBezTo>
                    <a:pt x="1982" y="5082"/>
                    <a:pt x="2020" y="5120"/>
                    <a:pt x="2058" y="5120"/>
                  </a:cubicBezTo>
                  <a:lnTo>
                    <a:pt x="3063" y="5120"/>
                  </a:lnTo>
                  <a:cubicBezTo>
                    <a:pt x="3111" y="5120"/>
                    <a:pt x="3140" y="5082"/>
                    <a:pt x="3140" y="5044"/>
                  </a:cubicBezTo>
                  <a:lnTo>
                    <a:pt x="3140" y="4594"/>
                  </a:lnTo>
                  <a:cubicBezTo>
                    <a:pt x="3302" y="4546"/>
                    <a:pt x="3446" y="4488"/>
                    <a:pt x="3589" y="4402"/>
                  </a:cubicBezTo>
                  <a:lnTo>
                    <a:pt x="3905" y="4718"/>
                  </a:lnTo>
                  <a:cubicBezTo>
                    <a:pt x="3920" y="4733"/>
                    <a:pt x="3941" y="4740"/>
                    <a:pt x="3963" y="4740"/>
                  </a:cubicBezTo>
                  <a:cubicBezTo>
                    <a:pt x="3984" y="4740"/>
                    <a:pt x="4006" y="4733"/>
                    <a:pt x="4020" y="4718"/>
                  </a:cubicBezTo>
                  <a:lnTo>
                    <a:pt x="4738" y="4000"/>
                  </a:lnTo>
                  <a:cubicBezTo>
                    <a:pt x="4767" y="3972"/>
                    <a:pt x="4767" y="3924"/>
                    <a:pt x="4738" y="3895"/>
                  </a:cubicBezTo>
                  <a:lnTo>
                    <a:pt x="4422" y="3579"/>
                  </a:lnTo>
                  <a:cubicBezTo>
                    <a:pt x="4499" y="3436"/>
                    <a:pt x="4556" y="3283"/>
                    <a:pt x="4604" y="3129"/>
                  </a:cubicBezTo>
                  <a:lnTo>
                    <a:pt x="5054" y="3129"/>
                  </a:lnTo>
                  <a:cubicBezTo>
                    <a:pt x="5092" y="3129"/>
                    <a:pt x="5130" y="3101"/>
                    <a:pt x="5130" y="3053"/>
                  </a:cubicBezTo>
                  <a:lnTo>
                    <a:pt x="5130" y="2048"/>
                  </a:lnTo>
                  <a:cubicBezTo>
                    <a:pt x="5121" y="2010"/>
                    <a:pt x="5092" y="1981"/>
                    <a:pt x="5054" y="1981"/>
                  </a:cubicBezTo>
                  <a:lnTo>
                    <a:pt x="4604" y="1981"/>
                  </a:lnTo>
                  <a:cubicBezTo>
                    <a:pt x="4556" y="1818"/>
                    <a:pt x="4499" y="1675"/>
                    <a:pt x="4422" y="1531"/>
                  </a:cubicBezTo>
                  <a:lnTo>
                    <a:pt x="4738" y="1215"/>
                  </a:lnTo>
                  <a:cubicBezTo>
                    <a:pt x="4767" y="1187"/>
                    <a:pt x="4767" y="1139"/>
                    <a:pt x="4738" y="1110"/>
                  </a:cubicBezTo>
                  <a:lnTo>
                    <a:pt x="4020" y="392"/>
                  </a:lnTo>
                  <a:cubicBezTo>
                    <a:pt x="4006" y="373"/>
                    <a:pt x="3984" y="364"/>
                    <a:pt x="3963" y="364"/>
                  </a:cubicBezTo>
                  <a:cubicBezTo>
                    <a:pt x="3941" y="364"/>
                    <a:pt x="3920" y="373"/>
                    <a:pt x="3905" y="392"/>
                  </a:cubicBezTo>
                  <a:lnTo>
                    <a:pt x="3589" y="708"/>
                  </a:lnTo>
                  <a:cubicBezTo>
                    <a:pt x="3446" y="622"/>
                    <a:pt x="3302" y="565"/>
                    <a:pt x="3140" y="517"/>
                  </a:cubicBezTo>
                  <a:lnTo>
                    <a:pt x="3140" y="77"/>
                  </a:lnTo>
                  <a:cubicBezTo>
                    <a:pt x="3140" y="29"/>
                    <a:pt x="3111" y="0"/>
                    <a:pt x="3063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9664;p66">
              <a:extLst>
                <a:ext uri="{FF2B5EF4-FFF2-40B4-BE49-F238E27FC236}">
                  <a16:creationId xmlns:a16="http://schemas.microsoft.com/office/drawing/2014/main" id="{99C0B4DE-A82F-417C-A9ED-A96DD1064F43}"/>
                </a:ext>
              </a:extLst>
            </p:cNvPr>
            <p:cNvSpPr/>
            <p:nvPr/>
          </p:nvSpPr>
          <p:spPr>
            <a:xfrm>
              <a:off x="6673918" y="4502396"/>
              <a:ext cx="29936" cy="53807"/>
            </a:xfrm>
            <a:custGeom>
              <a:avLst/>
              <a:gdLst/>
              <a:ahLst/>
              <a:cxnLst/>
              <a:rect l="l" t="t" r="r" b="b"/>
              <a:pathLst>
                <a:path w="1140" h="2049" extrusionOk="0">
                  <a:moveTo>
                    <a:pt x="728" y="1"/>
                  </a:moveTo>
                  <a:lnTo>
                    <a:pt x="699" y="10"/>
                  </a:lnTo>
                  <a:lnTo>
                    <a:pt x="680" y="20"/>
                  </a:lnTo>
                  <a:lnTo>
                    <a:pt x="651" y="30"/>
                  </a:lnTo>
                  <a:lnTo>
                    <a:pt x="623" y="39"/>
                  </a:lnTo>
                  <a:lnTo>
                    <a:pt x="604" y="49"/>
                  </a:lnTo>
                  <a:lnTo>
                    <a:pt x="584" y="58"/>
                  </a:lnTo>
                  <a:lnTo>
                    <a:pt x="556" y="68"/>
                  </a:lnTo>
                  <a:lnTo>
                    <a:pt x="537" y="77"/>
                  </a:lnTo>
                  <a:lnTo>
                    <a:pt x="508" y="87"/>
                  </a:lnTo>
                  <a:lnTo>
                    <a:pt x="489" y="97"/>
                  </a:lnTo>
                  <a:lnTo>
                    <a:pt x="470" y="116"/>
                  </a:lnTo>
                  <a:lnTo>
                    <a:pt x="451" y="125"/>
                  </a:lnTo>
                  <a:lnTo>
                    <a:pt x="431" y="144"/>
                  </a:lnTo>
                  <a:lnTo>
                    <a:pt x="412" y="154"/>
                  </a:lnTo>
                  <a:lnTo>
                    <a:pt x="393" y="164"/>
                  </a:lnTo>
                  <a:lnTo>
                    <a:pt x="374" y="173"/>
                  </a:lnTo>
                  <a:lnTo>
                    <a:pt x="355" y="202"/>
                  </a:lnTo>
                  <a:lnTo>
                    <a:pt x="336" y="211"/>
                  </a:lnTo>
                  <a:lnTo>
                    <a:pt x="307" y="240"/>
                  </a:lnTo>
                  <a:lnTo>
                    <a:pt x="269" y="269"/>
                  </a:lnTo>
                  <a:lnTo>
                    <a:pt x="259" y="278"/>
                  </a:lnTo>
                  <a:lnTo>
                    <a:pt x="240" y="298"/>
                  </a:lnTo>
                  <a:lnTo>
                    <a:pt x="230" y="317"/>
                  </a:lnTo>
                  <a:lnTo>
                    <a:pt x="211" y="336"/>
                  </a:lnTo>
                  <a:lnTo>
                    <a:pt x="202" y="345"/>
                  </a:lnTo>
                  <a:lnTo>
                    <a:pt x="183" y="364"/>
                  </a:lnTo>
                  <a:lnTo>
                    <a:pt x="173" y="384"/>
                  </a:lnTo>
                  <a:lnTo>
                    <a:pt x="154" y="412"/>
                  </a:lnTo>
                  <a:lnTo>
                    <a:pt x="144" y="431"/>
                  </a:lnTo>
                  <a:lnTo>
                    <a:pt x="135" y="451"/>
                  </a:lnTo>
                  <a:lnTo>
                    <a:pt x="116" y="470"/>
                  </a:lnTo>
                  <a:lnTo>
                    <a:pt x="106" y="498"/>
                  </a:lnTo>
                  <a:lnTo>
                    <a:pt x="96" y="518"/>
                  </a:lnTo>
                  <a:lnTo>
                    <a:pt x="77" y="537"/>
                  </a:lnTo>
                  <a:lnTo>
                    <a:pt x="68" y="565"/>
                  </a:lnTo>
                  <a:lnTo>
                    <a:pt x="58" y="585"/>
                  </a:lnTo>
                  <a:lnTo>
                    <a:pt x="49" y="604"/>
                  </a:lnTo>
                  <a:lnTo>
                    <a:pt x="39" y="632"/>
                  </a:lnTo>
                  <a:lnTo>
                    <a:pt x="29" y="652"/>
                  </a:lnTo>
                  <a:lnTo>
                    <a:pt x="29" y="680"/>
                  </a:lnTo>
                  <a:lnTo>
                    <a:pt x="20" y="699"/>
                  </a:lnTo>
                  <a:lnTo>
                    <a:pt x="10" y="728"/>
                  </a:lnTo>
                  <a:lnTo>
                    <a:pt x="10" y="747"/>
                  </a:lnTo>
                  <a:lnTo>
                    <a:pt x="1" y="776"/>
                  </a:lnTo>
                  <a:lnTo>
                    <a:pt x="1" y="786"/>
                  </a:lnTo>
                  <a:lnTo>
                    <a:pt x="1" y="805"/>
                  </a:lnTo>
                  <a:lnTo>
                    <a:pt x="1" y="833"/>
                  </a:lnTo>
                  <a:lnTo>
                    <a:pt x="1" y="853"/>
                  </a:lnTo>
                  <a:lnTo>
                    <a:pt x="1" y="891"/>
                  </a:lnTo>
                  <a:lnTo>
                    <a:pt x="1" y="900"/>
                  </a:lnTo>
                  <a:lnTo>
                    <a:pt x="1" y="929"/>
                  </a:lnTo>
                  <a:lnTo>
                    <a:pt x="1" y="1006"/>
                  </a:lnTo>
                  <a:lnTo>
                    <a:pt x="1" y="1073"/>
                  </a:lnTo>
                  <a:lnTo>
                    <a:pt x="1" y="1082"/>
                  </a:lnTo>
                  <a:lnTo>
                    <a:pt x="1" y="1140"/>
                  </a:lnTo>
                  <a:lnTo>
                    <a:pt x="1" y="1149"/>
                  </a:lnTo>
                  <a:cubicBezTo>
                    <a:pt x="49" y="1465"/>
                    <a:pt x="221" y="1743"/>
                    <a:pt x="489" y="1905"/>
                  </a:cubicBezTo>
                  <a:lnTo>
                    <a:pt x="498" y="1915"/>
                  </a:lnTo>
                  <a:lnTo>
                    <a:pt x="508" y="1915"/>
                  </a:lnTo>
                  <a:lnTo>
                    <a:pt x="517" y="1924"/>
                  </a:lnTo>
                  <a:lnTo>
                    <a:pt x="556" y="1944"/>
                  </a:lnTo>
                  <a:lnTo>
                    <a:pt x="565" y="1953"/>
                  </a:lnTo>
                  <a:lnTo>
                    <a:pt x="575" y="1953"/>
                  </a:lnTo>
                  <a:lnTo>
                    <a:pt x="632" y="1982"/>
                  </a:lnTo>
                  <a:lnTo>
                    <a:pt x="661" y="1991"/>
                  </a:lnTo>
                  <a:lnTo>
                    <a:pt x="690" y="2001"/>
                  </a:lnTo>
                  <a:lnTo>
                    <a:pt x="699" y="2001"/>
                  </a:lnTo>
                  <a:lnTo>
                    <a:pt x="747" y="2020"/>
                  </a:lnTo>
                  <a:lnTo>
                    <a:pt x="776" y="2030"/>
                  </a:lnTo>
                  <a:lnTo>
                    <a:pt x="814" y="2039"/>
                  </a:lnTo>
                  <a:lnTo>
                    <a:pt x="833" y="2039"/>
                  </a:lnTo>
                  <a:lnTo>
                    <a:pt x="900" y="2049"/>
                  </a:lnTo>
                  <a:lnTo>
                    <a:pt x="1140" y="2049"/>
                  </a:lnTo>
                  <a:lnTo>
                    <a:pt x="1073" y="2039"/>
                  </a:lnTo>
                  <a:lnTo>
                    <a:pt x="1044" y="2039"/>
                  </a:lnTo>
                  <a:lnTo>
                    <a:pt x="1006" y="2030"/>
                  </a:lnTo>
                  <a:lnTo>
                    <a:pt x="977" y="2020"/>
                  </a:lnTo>
                  <a:lnTo>
                    <a:pt x="939" y="2001"/>
                  </a:lnTo>
                  <a:lnTo>
                    <a:pt x="929" y="2001"/>
                  </a:lnTo>
                  <a:lnTo>
                    <a:pt x="891" y="1991"/>
                  </a:lnTo>
                  <a:lnTo>
                    <a:pt x="862" y="1982"/>
                  </a:lnTo>
                  <a:lnTo>
                    <a:pt x="814" y="1953"/>
                  </a:lnTo>
                  <a:lnTo>
                    <a:pt x="805" y="1953"/>
                  </a:lnTo>
                  <a:lnTo>
                    <a:pt x="785" y="1944"/>
                  </a:lnTo>
                  <a:lnTo>
                    <a:pt x="757" y="1924"/>
                  </a:lnTo>
                  <a:lnTo>
                    <a:pt x="738" y="1915"/>
                  </a:lnTo>
                  <a:lnTo>
                    <a:pt x="728" y="1905"/>
                  </a:lnTo>
                  <a:cubicBezTo>
                    <a:pt x="460" y="1743"/>
                    <a:pt x="278" y="1465"/>
                    <a:pt x="240" y="1149"/>
                  </a:cubicBezTo>
                  <a:lnTo>
                    <a:pt x="240" y="1140"/>
                  </a:lnTo>
                  <a:lnTo>
                    <a:pt x="240" y="1082"/>
                  </a:lnTo>
                  <a:lnTo>
                    <a:pt x="240" y="1073"/>
                  </a:lnTo>
                  <a:lnTo>
                    <a:pt x="240" y="1006"/>
                  </a:lnTo>
                  <a:lnTo>
                    <a:pt x="240" y="929"/>
                  </a:lnTo>
                  <a:lnTo>
                    <a:pt x="240" y="900"/>
                  </a:lnTo>
                  <a:lnTo>
                    <a:pt x="240" y="891"/>
                  </a:lnTo>
                  <a:lnTo>
                    <a:pt x="240" y="853"/>
                  </a:lnTo>
                  <a:lnTo>
                    <a:pt x="240" y="833"/>
                  </a:lnTo>
                  <a:lnTo>
                    <a:pt x="240" y="805"/>
                  </a:lnTo>
                  <a:lnTo>
                    <a:pt x="240" y="786"/>
                  </a:lnTo>
                  <a:lnTo>
                    <a:pt x="240" y="776"/>
                  </a:lnTo>
                  <a:lnTo>
                    <a:pt x="240" y="747"/>
                  </a:lnTo>
                  <a:lnTo>
                    <a:pt x="240" y="728"/>
                  </a:lnTo>
                  <a:lnTo>
                    <a:pt x="250" y="699"/>
                  </a:lnTo>
                  <a:lnTo>
                    <a:pt x="259" y="680"/>
                  </a:lnTo>
                  <a:lnTo>
                    <a:pt x="269" y="652"/>
                  </a:lnTo>
                  <a:lnTo>
                    <a:pt x="278" y="632"/>
                  </a:lnTo>
                  <a:lnTo>
                    <a:pt x="288" y="604"/>
                  </a:lnTo>
                  <a:lnTo>
                    <a:pt x="297" y="585"/>
                  </a:lnTo>
                  <a:lnTo>
                    <a:pt x="307" y="565"/>
                  </a:lnTo>
                  <a:lnTo>
                    <a:pt x="317" y="537"/>
                  </a:lnTo>
                  <a:lnTo>
                    <a:pt x="326" y="518"/>
                  </a:lnTo>
                  <a:lnTo>
                    <a:pt x="336" y="498"/>
                  </a:lnTo>
                  <a:lnTo>
                    <a:pt x="355" y="470"/>
                  </a:lnTo>
                  <a:lnTo>
                    <a:pt x="364" y="451"/>
                  </a:lnTo>
                  <a:lnTo>
                    <a:pt x="384" y="431"/>
                  </a:lnTo>
                  <a:lnTo>
                    <a:pt x="393" y="412"/>
                  </a:lnTo>
                  <a:lnTo>
                    <a:pt x="412" y="384"/>
                  </a:lnTo>
                  <a:lnTo>
                    <a:pt x="422" y="364"/>
                  </a:lnTo>
                  <a:lnTo>
                    <a:pt x="441" y="345"/>
                  </a:lnTo>
                  <a:lnTo>
                    <a:pt x="451" y="336"/>
                  </a:lnTo>
                  <a:lnTo>
                    <a:pt x="470" y="317"/>
                  </a:lnTo>
                  <a:lnTo>
                    <a:pt x="479" y="298"/>
                  </a:lnTo>
                  <a:lnTo>
                    <a:pt x="498" y="278"/>
                  </a:lnTo>
                  <a:lnTo>
                    <a:pt x="508" y="269"/>
                  </a:lnTo>
                  <a:lnTo>
                    <a:pt x="537" y="240"/>
                  </a:lnTo>
                  <a:lnTo>
                    <a:pt x="575" y="211"/>
                  </a:lnTo>
                  <a:lnTo>
                    <a:pt x="584" y="202"/>
                  </a:lnTo>
                  <a:lnTo>
                    <a:pt x="613" y="173"/>
                  </a:lnTo>
                  <a:lnTo>
                    <a:pt x="623" y="164"/>
                  </a:lnTo>
                  <a:lnTo>
                    <a:pt x="651" y="154"/>
                  </a:lnTo>
                  <a:lnTo>
                    <a:pt x="661" y="144"/>
                  </a:lnTo>
                  <a:lnTo>
                    <a:pt x="690" y="125"/>
                  </a:lnTo>
                  <a:lnTo>
                    <a:pt x="699" y="116"/>
                  </a:lnTo>
                  <a:lnTo>
                    <a:pt x="728" y="97"/>
                  </a:lnTo>
                  <a:lnTo>
                    <a:pt x="747" y="87"/>
                  </a:lnTo>
                  <a:lnTo>
                    <a:pt x="766" y="77"/>
                  </a:lnTo>
                  <a:lnTo>
                    <a:pt x="795" y="68"/>
                  </a:lnTo>
                  <a:lnTo>
                    <a:pt x="814" y="58"/>
                  </a:lnTo>
                  <a:lnTo>
                    <a:pt x="833" y="49"/>
                  </a:lnTo>
                  <a:lnTo>
                    <a:pt x="862" y="39"/>
                  </a:lnTo>
                  <a:lnTo>
                    <a:pt x="881" y="30"/>
                  </a:lnTo>
                  <a:lnTo>
                    <a:pt x="910" y="20"/>
                  </a:lnTo>
                  <a:lnTo>
                    <a:pt x="929" y="10"/>
                  </a:lnTo>
                  <a:lnTo>
                    <a:pt x="958" y="1"/>
                  </a:lnTo>
                  <a:close/>
                </a:path>
              </a:pathLst>
            </a:custGeom>
            <a:solidFill>
              <a:srgbClr val="ACB8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Google Shape;5959;p64">
            <a:extLst>
              <a:ext uri="{FF2B5EF4-FFF2-40B4-BE49-F238E27FC236}">
                <a16:creationId xmlns:a16="http://schemas.microsoft.com/office/drawing/2014/main" id="{984FA6AF-32A6-47C4-A452-CAAB65EC12B6}"/>
              </a:ext>
            </a:extLst>
          </p:cNvPr>
          <p:cNvGrpSpPr/>
          <p:nvPr/>
        </p:nvGrpSpPr>
        <p:grpSpPr>
          <a:xfrm>
            <a:off x="8198950" y="399088"/>
            <a:ext cx="547751" cy="547751"/>
            <a:chOff x="4674908" y="3682271"/>
            <a:chExt cx="371966" cy="371966"/>
          </a:xfrm>
        </p:grpSpPr>
        <p:sp>
          <p:nvSpPr>
            <p:cNvPr id="25" name="Google Shape;5960;p64">
              <a:extLst>
                <a:ext uri="{FF2B5EF4-FFF2-40B4-BE49-F238E27FC236}">
                  <a16:creationId xmlns:a16="http://schemas.microsoft.com/office/drawing/2014/main" id="{68CC3CAF-CD2B-4FC1-BABF-5E32CCB9FFD4}"/>
                </a:ext>
              </a:extLst>
            </p:cNvPr>
            <p:cNvSpPr/>
            <p:nvPr/>
          </p:nvSpPr>
          <p:spPr>
            <a:xfrm>
              <a:off x="4674908" y="3682271"/>
              <a:ext cx="371966" cy="371966"/>
            </a:xfrm>
            <a:custGeom>
              <a:avLst/>
              <a:gdLst/>
              <a:ahLst/>
              <a:cxnLst/>
              <a:rect l="l" t="t" r="r" b="b"/>
              <a:pathLst>
                <a:path w="14158" h="14158" extrusionOk="0">
                  <a:moveTo>
                    <a:pt x="2394" y="1"/>
                  </a:moveTo>
                  <a:cubicBezTo>
                    <a:pt x="1069" y="1"/>
                    <a:pt x="1" y="1076"/>
                    <a:pt x="1" y="2401"/>
                  </a:cubicBezTo>
                  <a:lnTo>
                    <a:pt x="1" y="11765"/>
                  </a:lnTo>
                  <a:cubicBezTo>
                    <a:pt x="1" y="13083"/>
                    <a:pt x="1076" y="14158"/>
                    <a:pt x="2394" y="14158"/>
                  </a:cubicBezTo>
                  <a:lnTo>
                    <a:pt x="11757" y="14158"/>
                  </a:lnTo>
                  <a:cubicBezTo>
                    <a:pt x="13082" y="14158"/>
                    <a:pt x="14157" y="13083"/>
                    <a:pt x="14157" y="11758"/>
                  </a:cubicBezTo>
                  <a:lnTo>
                    <a:pt x="14157" y="2394"/>
                  </a:lnTo>
                  <a:cubicBezTo>
                    <a:pt x="14150" y="1076"/>
                    <a:pt x="13082" y="1"/>
                    <a:pt x="11757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5961;p64">
              <a:extLst>
                <a:ext uri="{FF2B5EF4-FFF2-40B4-BE49-F238E27FC236}">
                  <a16:creationId xmlns:a16="http://schemas.microsoft.com/office/drawing/2014/main" id="{093B7CE0-2723-4BD2-8297-CE2C42AC3B92}"/>
                </a:ext>
              </a:extLst>
            </p:cNvPr>
            <p:cNvSpPr/>
            <p:nvPr/>
          </p:nvSpPr>
          <p:spPr>
            <a:xfrm>
              <a:off x="4690934" y="3698140"/>
              <a:ext cx="339887" cy="340071"/>
            </a:xfrm>
            <a:custGeom>
              <a:avLst/>
              <a:gdLst/>
              <a:ahLst/>
              <a:cxnLst/>
              <a:rect l="l" t="t" r="r" b="b"/>
              <a:pathLst>
                <a:path w="12937" h="12944" extrusionOk="0">
                  <a:moveTo>
                    <a:pt x="1784" y="0"/>
                  </a:moveTo>
                  <a:cubicBezTo>
                    <a:pt x="799" y="0"/>
                    <a:pt x="1" y="805"/>
                    <a:pt x="1" y="1790"/>
                  </a:cubicBezTo>
                  <a:lnTo>
                    <a:pt x="1" y="11154"/>
                  </a:lnTo>
                  <a:cubicBezTo>
                    <a:pt x="1" y="12139"/>
                    <a:pt x="799" y="12943"/>
                    <a:pt x="1784" y="12943"/>
                  </a:cubicBezTo>
                  <a:lnTo>
                    <a:pt x="11147" y="12943"/>
                  </a:lnTo>
                  <a:cubicBezTo>
                    <a:pt x="12139" y="12943"/>
                    <a:pt x="12937" y="12146"/>
                    <a:pt x="12937" y="11154"/>
                  </a:cubicBezTo>
                  <a:lnTo>
                    <a:pt x="12937" y="1790"/>
                  </a:lnTo>
                  <a:cubicBezTo>
                    <a:pt x="12937" y="805"/>
                    <a:pt x="12139" y="0"/>
                    <a:pt x="11147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5962;p64">
              <a:extLst>
                <a:ext uri="{FF2B5EF4-FFF2-40B4-BE49-F238E27FC236}">
                  <a16:creationId xmlns:a16="http://schemas.microsoft.com/office/drawing/2014/main" id="{5B2E97DB-0062-4B7D-B76C-EC71D874BBB4}"/>
                </a:ext>
              </a:extLst>
            </p:cNvPr>
            <p:cNvSpPr/>
            <p:nvPr/>
          </p:nvSpPr>
          <p:spPr>
            <a:xfrm>
              <a:off x="4802829" y="3742409"/>
              <a:ext cx="103908" cy="89169"/>
            </a:xfrm>
            <a:custGeom>
              <a:avLst/>
              <a:gdLst/>
              <a:ahLst/>
              <a:cxnLst/>
              <a:rect l="l" t="t" r="r" b="b"/>
              <a:pathLst>
                <a:path w="3955" h="3394" extrusionOk="0">
                  <a:moveTo>
                    <a:pt x="2262" y="1"/>
                  </a:moveTo>
                  <a:cubicBezTo>
                    <a:pt x="757" y="1"/>
                    <a:pt x="1" y="1825"/>
                    <a:pt x="1069" y="2893"/>
                  </a:cubicBezTo>
                  <a:cubicBezTo>
                    <a:pt x="1414" y="3239"/>
                    <a:pt x="1838" y="3393"/>
                    <a:pt x="2254" y="3393"/>
                  </a:cubicBezTo>
                  <a:cubicBezTo>
                    <a:pt x="3122" y="3393"/>
                    <a:pt x="3954" y="2716"/>
                    <a:pt x="3954" y="1693"/>
                  </a:cubicBezTo>
                  <a:cubicBezTo>
                    <a:pt x="3954" y="764"/>
                    <a:pt x="3198" y="1"/>
                    <a:pt x="2262" y="1"/>
                  </a:cubicBezTo>
                  <a:close/>
                </a:path>
              </a:pathLst>
            </a:custGeom>
            <a:solidFill>
              <a:srgbClr val="A5B7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5963;p64">
              <a:extLst>
                <a:ext uri="{FF2B5EF4-FFF2-40B4-BE49-F238E27FC236}">
                  <a16:creationId xmlns:a16="http://schemas.microsoft.com/office/drawing/2014/main" id="{404D098F-30D0-4229-87F3-4B9E7CCA8DD3}"/>
                </a:ext>
              </a:extLst>
            </p:cNvPr>
            <p:cNvSpPr/>
            <p:nvPr/>
          </p:nvSpPr>
          <p:spPr>
            <a:xfrm>
              <a:off x="4789167" y="3855591"/>
              <a:ext cx="143448" cy="138509"/>
            </a:xfrm>
            <a:custGeom>
              <a:avLst/>
              <a:gdLst/>
              <a:ahLst/>
              <a:cxnLst/>
              <a:rect l="l" t="t" r="r" b="b"/>
              <a:pathLst>
                <a:path w="5460" h="5272" extrusionOk="0">
                  <a:moveTo>
                    <a:pt x="403" y="0"/>
                  </a:moveTo>
                  <a:cubicBezTo>
                    <a:pt x="181" y="0"/>
                    <a:pt x="1" y="181"/>
                    <a:pt x="1" y="403"/>
                  </a:cubicBezTo>
                  <a:lnTo>
                    <a:pt x="1" y="957"/>
                  </a:lnTo>
                  <a:cubicBezTo>
                    <a:pt x="1" y="1179"/>
                    <a:pt x="181" y="1360"/>
                    <a:pt x="403" y="1360"/>
                  </a:cubicBezTo>
                  <a:lnTo>
                    <a:pt x="764" y="1360"/>
                  </a:lnTo>
                  <a:cubicBezTo>
                    <a:pt x="986" y="1360"/>
                    <a:pt x="1166" y="1533"/>
                    <a:pt x="1166" y="1755"/>
                  </a:cubicBezTo>
                  <a:lnTo>
                    <a:pt x="1166" y="3517"/>
                  </a:lnTo>
                  <a:cubicBezTo>
                    <a:pt x="1166" y="3732"/>
                    <a:pt x="986" y="3912"/>
                    <a:pt x="764" y="3912"/>
                  </a:cubicBezTo>
                  <a:lnTo>
                    <a:pt x="514" y="3912"/>
                  </a:lnTo>
                  <a:cubicBezTo>
                    <a:pt x="292" y="3912"/>
                    <a:pt x="112" y="4093"/>
                    <a:pt x="112" y="4315"/>
                  </a:cubicBezTo>
                  <a:lnTo>
                    <a:pt x="112" y="4869"/>
                  </a:lnTo>
                  <a:cubicBezTo>
                    <a:pt x="112" y="5091"/>
                    <a:pt x="292" y="5272"/>
                    <a:pt x="514" y="5272"/>
                  </a:cubicBezTo>
                  <a:lnTo>
                    <a:pt x="5057" y="5272"/>
                  </a:lnTo>
                  <a:cubicBezTo>
                    <a:pt x="5279" y="5272"/>
                    <a:pt x="5459" y="5091"/>
                    <a:pt x="5459" y="4869"/>
                  </a:cubicBezTo>
                  <a:lnTo>
                    <a:pt x="5459" y="4321"/>
                  </a:lnTo>
                  <a:cubicBezTo>
                    <a:pt x="5459" y="4100"/>
                    <a:pt x="5279" y="3919"/>
                    <a:pt x="5057" y="3919"/>
                  </a:cubicBezTo>
                  <a:lnTo>
                    <a:pt x="4807" y="3919"/>
                  </a:lnTo>
                  <a:cubicBezTo>
                    <a:pt x="4585" y="3919"/>
                    <a:pt x="4405" y="3739"/>
                    <a:pt x="4405" y="3517"/>
                  </a:cubicBezTo>
                  <a:lnTo>
                    <a:pt x="4405" y="403"/>
                  </a:lnTo>
                  <a:cubicBezTo>
                    <a:pt x="4405" y="181"/>
                    <a:pt x="4225" y="0"/>
                    <a:pt x="4003" y="0"/>
                  </a:cubicBezTo>
                  <a:close/>
                </a:path>
              </a:pathLst>
            </a:custGeom>
            <a:solidFill>
              <a:srgbClr val="A5B7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1150C792-DE50-4954-A4DB-1362B5A8E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391" y="215238"/>
            <a:ext cx="6588000" cy="669000"/>
          </a:xfrm>
        </p:spPr>
        <p:txBody>
          <a:bodyPr/>
          <a:lstStyle/>
          <a:p>
            <a:pPr algn="l"/>
            <a:r>
              <a:rPr lang="es-MX" dirty="0"/>
              <a:t>Servicios</a:t>
            </a:r>
            <a:endParaRPr lang="es-EC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2ABDDA1-564C-4C87-9868-F42C753B77E4}"/>
              </a:ext>
            </a:extLst>
          </p:cNvPr>
          <p:cNvSpPr txBox="1"/>
          <p:nvPr/>
        </p:nvSpPr>
        <p:spPr>
          <a:xfrm>
            <a:off x="644327" y="838673"/>
            <a:ext cx="7554191" cy="2992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71450" indent="-171450">
              <a:buClr>
                <a:schemeClr val="lt1"/>
              </a:buClr>
              <a:buSzPts val="1000"/>
              <a:buFont typeface="Arial" panose="020B0604020202020204" pitchFamily="34" charset="0"/>
              <a:buChar char="•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indent="-317500" algn="ctr">
              <a:buClr>
                <a:schemeClr val="lt1"/>
              </a:buClr>
              <a:buSzPts val="1200"/>
              <a:buFont typeface="Roboto Condensed Light"/>
              <a:buAutoNum type="alphaLcPeriod"/>
              <a:defRPr sz="12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914400" indent="0">
              <a:buClr>
                <a:schemeClr val="lt1"/>
              </a:buClr>
              <a:buSzPts val="1200"/>
              <a:buFont typeface="Roboto Condensed Light"/>
              <a:buNone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indent="-317500" algn="ctr">
              <a:buClr>
                <a:schemeClr val="lt1"/>
              </a:buClr>
              <a:buSzPts val="1200"/>
              <a:buFont typeface="Roboto Condensed Light"/>
              <a:buAutoNum type="arabicPeriod"/>
              <a:defRPr sz="12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indent="-317500" algn="ctr">
              <a:buClr>
                <a:schemeClr val="lt1"/>
              </a:buClr>
              <a:buSzPts val="1200"/>
              <a:buFont typeface="Roboto Condensed Light"/>
              <a:buAutoNum type="alphaLcPeriod"/>
              <a:defRPr sz="12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indent="-317500" algn="ctr">
              <a:buClr>
                <a:schemeClr val="lt1"/>
              </a:buClr>
              <a:buSzPts val="1200"/>
              <a:buFont typeface="Roboto Condensed Light"/>
              <a:buAutoNum type="romanLcPeriod"/>
              <a:defRPr sz="12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indent="-317500" algn="ctr">
              <a:buClr>
                <a:schemeClr val="lt1"/>
              </a:buClr>
              <a:buSzPts val="1200"/>
              <a:buFont typeface="Roboto Condensed Light"/>
              <a:buAutoNum type="arabicPeriod"/>
              <a:defRPr sz="12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indent="-317500" algn="ctr">
              <a:buClr>
                <a:schemeClr val="lt1"/>
              </a:buClr>
              <a:buSzPts val="1200"/>
              <a:buFont typeface="Roboto Condensed Light"/>
              <a:buAutoNum type="alphaLcPeriod"/>
              <a:defRPr sz="12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indent="-317500" algn="ctr">
              <a:buClr>
                <a:schemeClr val="lt1"/>
              </a:buClr>
              <a:buSzPts val="1200"/>
              <a:buFont typeface="Roboto Condensed Light"/>
              <a:buAutoNum type="romanLcPeriod"/>
              <a:defRPr sz="12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r>
              <a:rPr lang="es-MX" dirty="0"/>
              <a:t>Entre los servicios que proporciona tenemos transacciones como:</a:t>
            </a:r>
          </a:p>
          <a:p>
            <a:endParaRPr lang="es-MX" dirty="0"/>
          </a:p>
          <a:p>
            <a:pPr lvl="1" algn="l">
              <a:buFont typeface="Wingdings" panose="05000000000000000000" pitchFamily="2" charset="2"/>
              <a:buChar char="§"/>
            </a:pPr>
            <a:r>
              <a:rPr lang="es-MX" sz="1400" dirty="0" err="1"/>
              <a:t>Rollback</a:t>
            </a:r>
            <a:r>
              <a:rPr lang="es-MX" sz="1400" dirty="0"/>
              <a:t> de configuración cuando parte de esta configuración falla.  </a:t>
            </a:r>
          </a:p>
          <a:p>
            <a:pPr lvl="1" algn="l">
              <a:buFont typeface="Wingdings" panose="05000000000000000000" pitchFamily="2" charset="2"/>
              <a:buChar char="§"/>
            </a:pPr>
            <a:endParaRPr lang="es-MX" sz="1400" dirty="0"/>
          </a:p>
          <a:p>
            <a:pPr lvl="1" algn="l">
              <a:buFont typeface="Wingdings" panose="05000000000000000000" pitchFamily="2" charset="2"/>
              <a:buChar char="§"/>
            </a:pPr>
            <a:r>
              <a:rPr lang="es-MX" sz="1400" dirty="0"/>
              <a:t>Mecanismo simple basado en llamadas de procedimiento remoto (RPF) para facilitar la comunicación entre un cliente (script, api centralizada y un servidor (</a:t>
            </a:r>
            <a:r>
              <a:rPr lang="es-MX" sz="1400" dirty="0" err="1"/>
              <a:t>router</a:t>
            </a:r>
            <a:r>
              <a:rPr lang="es-MX" sz="1400" dirty="0"/>
              <a:t> de Cisco).</a:t>
            </a:r>
          </a:p>
          <a:p>
            <a:pPr lvl="1" algn="l">
              <a:buFont typeface="Wingdings" panose="05000000000000000000" pitchFamily="2" charset="2"/>
              <a:buChar char="§"/>
            </a:pPr>
            <a:endParaRPr lang="es-MX" sz="1400" dirty="0"/>
          </a:p>
          <a:p>
            <a:pPr lvl="1" algn="l">
              <a:buFont typeface="Wingdings" panose="05000000000000000000" pitchFamily="2" charset="2"/>
              <a:buChar char="§"/>
            </a:pPr>
            <a:r>
              <a:rPr lang="es-MX" sz="1400" dirty="0"/>
              <a:t>Usa el </a:t>
            </a:r>
            <a:r>
              <a:rPr lang="es-MX" sz="1400" dirty="0" err="1"/>
              <a:t>Secure</a:t>
            </a:r>
            <a:r>
              <a:rPr lang="es-MX" sz="1400" dirty="0"/>
              <a:t> Shell (SSH) como la capa de transporte </a:t>
            </a:r>
          </a:p>
          <a:p>
            <a:pPr lvl="1" algn="l">
              <a:buFont typeface="Wingdings" panose="05000000000000000000" pitchFamily="2" charset="2"/>
              <a:buChar char="§"/>
            </a:pPr>
            <a:endParaRPr lang="es-MX" sz="1400" dirty="0"/>
          </a:p>
          <a:p>
            <a:pPr lvl="1" algn="l">
              <a:buFont typeface="Wingdings" panose="05000000000000000000" pitchFamily="2" charset="2"/>
              <a:buChar char="§"/>
            </a:pPr>
            <a:r>
              <a:rPr lang="es-MX" sz="1400" dirty="0"/>
              <a:t>Entre las operaciones que permite ejecutar tenemos:</a:t>
            </a:r>
          </a:p>
          <a:p>
            <a:pPr lvl="2"/>
            <a:r>
              <a:rPr lang="es-MX" dirty="0"/>
              <a:t> - </a:t>
            </a:r>
            <a:r>
              <a:rPr lang="es-MX" dirty="0" err="1"/>
              <a:t>Get-config</a:t>
            </a:r>
            <a:r>
              <a:rPr lang="es-MX" dirty="0"/>
              <a:t>, para obtener la configuración actual del </a:t>
            </a:r>
            <a:r>
              <a:rPr lang="es-MX" dirty="0" err="1"/>
              <a:t>router</a:t>
            </a:r>
            <a:endParaRPr lang="es-MX" dirty="0"/>
          </a:p>
          <a:p>
            <a:pPr lvl="2"/>
            <a:r>
              <a:rPr lang="es-MX" dirty="0"/>
              <a:t> - Set-</a:t>
            </a:r>
            <a:r>
              <a:rPr lang="es-MX" dirty="0" err="1"/>
              <a:t>config</a:t>
            </a:r>
            <a:r>
              <a:rPr lang="es-MX" dirty="0"/>
              <a:t>, que permite cambiar o añadir uno de los parámetros de </a:t>
            </a:r>
            <a:r>
              <a:rPr lang="es-MX" dirty="0" err="1"/>
              <a:t>router</a:t>
            </a:r>
            <a:r>
              <a:rPr lang="es-MX" sz="1600" dirty="0"/>
              <a:t>.</a:t>
            </a:r>
          </a:p>
        </p:txBody>
      </p:sp>
      <p:grpSp>
        <p:nvGrpSpPr>
          <p:cNvPr id="6" name="Google Shape;15701;p70">
            <a:extLst>
              <a:ext uri="{FF2B5EF4-FFF2-40B4-BE49-F238E27FC236}">
                <a16:creationId xmlns:a16="http://schemas.microsoft.com/office/drawing/2014/main" id="{1E9488A4-12D6-4BA5-81E2-99767C824524}"/>
              </a:ext>
            </a:extLst>
          </p:cNvPr>
          <p:cNvGrpSpPr/>
          <p:nvPr/>
        </p:nvGrpSpPr>
        <p:grpSpPr>
          <a:xfrm>
            <a:off x="7398888" y="244048"/>
            <a:ext cx="1100785" cy="1280379"/>
            <a:chOff x="4208970" y="3361347"/>
            <a:chExt cx="299349" cy="348188"/>
          </a:xfrm>
        </p:grpSpPr>
        <p:sp>
          <p:nvSpPr>
            <p:cNvPr id="7" name="Google Shape;15702;p70">
              <a:extLst>
                <a:ext uri="{FF2B5EF4-FFF2-40B4-BE49-F238E27FC236}">
                  <a16:creationId xmlns:a16="http://schemas.microsoft.com/office/drawing/2014/main" id="{379C22DF-9A9F-44D6-B42B-FF70BAD79D1C}"/>
                </a:ext>
              </a:extLst>
            </p:cNvPr>
            <p:cNvSpPr/>
            <p:nvPr/>
          </p:nvSpPr>
          <p:spPr>
            <a:xfrm>
              <a:off x="4208970" y="3374979"/>
              <a:ext cx="252817" cy="334556"/>
            </a:xfrm>
            <a:custGeom>
              <a:avLst/>
              <a:gdLst/>
              <a:ahLst/>
              <a:cxnLst/>
              <a:rect l="l" t="t" r="r" b="b"/>
              <a:pathLst>
                <a:path w="9644" h="12762" extrusionOk="0">
                  <a:moveTo>
                    <a:pt x="217" y="0"/>
                  </a:moveTo>
                  <a:cubicBezTo>
                    <a:pt x="87" y="0"/>
                    <a:pt x="0" y="101"/>
                    <a:pt x="0" y="217"/>
                  </a:cubicBezTo>
                  <a:lnTo>
                    <a:pt x="0" y="12545"/>
                  </a:lnTo>
                  <a:cubicBezTo>
                    <a:pt x="0" y="12660"/>
                    <a:pt x="87" y="12761"/>
                    <a:pt x="217" y="12761"/>
                  </a:cubicBezTo>
                  <a:lnTo>
                    <a:pt x="9427" y="12761"/>
                  </a:lnTo>
                  <a:cubicBezTo>
                    <a:pt x="9542" y="12761"/>
                    <a:pt x="9643" y="12660"/>
                    <a:pt x="9643" y="12545"/>
                  </a:cubicBezTo>
                  <a:lnTo>
                    <a:pt x="9643" y="2238"/>
                  </a:lnTo>
                  <a:lnTo>
                    <a:pt x="7406" y="0"/>
                  </a:lnTo>
                  <a:close/>
                </a:path>
              </a:pathLst>
            </a:custGeom>
            <a:solidFill>
              <a:srgbClr val="F2F3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5703;p70">
              <a:extLst>
                <a:ext uri="{FF2B5EF4-FFF2-40B4-BE49-F238E27FC236}">
                  <a16:creationId xmlns:a16="http://schemas.microsoft.com/office/drawing/2014/main" id="{217E4EDC-F265-4D50-8BC4-22382FE04515}"/>
                </a:ext>
              </a:extLst>
            </p:cNvPr>
            <p:cNvSpPr/>
            <p:nvPr/>
          </p:nvSpPr>
          <p:spPr>
            <a:xfrm>
              <a:off x="4439059" y="3410920"/>
              <a:ext cx="22728" cy="298615"/>
            </a:xfrm>
            <a:custGeom>
              <a:avLst/>
              <a:gdLst/>
              <a:ahLst/>
              <a:cxnLst/>
              <a:rect l="l" t="t" r="r" b="b"/>
              <a:pathLst>
                <a:path w="867" h="11391" extrusionOk="0">
                  <a:moveTo>
                    <a:pt x="0" y="1"/>
                  </a:moveTo>
                  <a:lnTo>
                    <a:pt x="0" y="11390"/>
                  </a:lnTo>
                  <a:lnTo>
                    <a:pt x="650" y="11390"/>
                  </a:lnTo>
                  <a:cubicBezTo>
                    <a:pt x="765" y="11390"/>
                    <a:pt x="866" y="11289"/>
                    <a:pt x="866" y="11174"/>
                  </a:cubicBezTo>
                  <a:lnTo>
                    <a:pt x="866" y="86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4A5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5704;p70">
              <a:extLst>
                <a:ext uri="{FF2B5EF4-FFF2-40B4-BE49-F238E27FC236}">
                  <a16:creationId xmlns:a16="http://schemas.microsoft.com/office/drawing/2014/main" id="{8409F222-A185-403C-92D1-028ED160F010}"/>
                </a:ext>
              </a:extLst>
            </p:cNvPr>
            <p:cNvSpPr/>
            <p:nvPr/>
          </p:nvSpPr>
          <p:spPr>
            <a:xfrm>
              <a:off x="4403092" y="3374979"/>
              <a:ext cx="58695" cy="58669"/>
            </a:xfrm>
            <a:custGeom>
              <a:avLst/>
              <a:gdLst/>
              <a:ahLst/>
              <a:cxnLst/>
              <a:rect l="l" t="t" r="r" b="b"/>
              <a:pathLst>
                <a:path w="2239" h="2238" extrusionOk="0">
                  <a:moveTo>
                    <a:pt x="1" y="0"/>
                  </a:moveTo>
                  <a:lnTo>
                    <a:pt x="15" y="2007"/>
                  </a:lnTo>
                  <a:cubicBezTo>
                    <a:pt x="15" y="2122"/>
                    <a:pt x="116" y="2223"/>
                    <a:pt x="232" y="2223"/>
                  </a:cubicBezTo>
                  <a:lnTo>
                    <a:pt x="2238" y="223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5705;p70">
              <a:extLst>
                <a:ext uri="{FF2B5EF4-FFF2-40B4-BE49-F238E27FC236}">
                  <a16:creationId xmlns:a16="http://schemas.microsoft.com/office/drawing/2014/main" id="{10A8599B-E8B5-4346-AA3E-700B16037B7E}"/>
                </a:ext>
              </a:extLst>
            </p:cNvPr>
            <p:cNvSpPr/>
            <p:nvPr/>
          </p:nvSpPr>
          <p:spPr>
            <a:xfrm>
              <a:off x="4289188" y="3457478"/>
              <a:ext cx="141194" cy="10617"/>
            </a:xfrm>
            <a:custGeom>
              <a:avLst/>
              <a:gdLst/>
              <a:ahLst/>
              <a:cxnLst/>
              <a:rect l="l" t="t" r="r" b="b"/>
              <a:pathLst>
                <a:path w="5386" h="405" extrusionOk="0">
                  <a:moveTo>
                    <a:pt x="275" y="0"/>
                  </a:moveTo>
                  <a:cubicBezTo>
                    <a:pt x="1" y="0"/>
                    <a:pt x="1" y="404"/>
                    <a:pt x="275" y="404"/>
                  </a:cubicBezTo>
                  <a:lnTo>
                    <a:pt x="5111" y="404"/>
                  </a:lnTo>
                  <a:cubicBezTo>
                    <a:pt x="5385" y="404"/>
                    <a:pt x="5385" y="0"/>
                    <a:pt x="5111" y="0"/>
                  </a:cubicBezTo>
                  <a:close/>
                </a:path>
              </a:pathLst>
            </a:custGeom>
            <a:solidFill>
              <a:srgbClr val="6D81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5706;p70">
              <a:extLst>
                <a:ext uri="{FF2B5EF4-FFF2-40B4-BE49-F238E27FC236}">
                  <a16:creationId xmlns:a16="http://schemas.microsoft.com/office/drawing/2014/main" id="{A1C141A6-48B3-4114-8260-A9EF862A4276}"/>
                </a:ext>
              </a:extLst>
            </p:cNvPr>
            <p:cNvSpPr/>
            <p:nvPr/>
          </p:nvSpPr>
          <p:spPr>
            <a:xfrm>
              <a:off x="4289188" y="3478293"/>
              <a:ext cx="141194" cy="10224"/>
            </a:xfrm>
            <a:custGeom>
              <a:avLst/>
              <a:gdLst/>
              <a:ahLst/>
              <a:cxnLst/>
              <a:rect l="l" t="t" r="r" b="b"/>
              <a:pathLst>
                <a:path w="5386" h="390" extrusionOk="0">
                  <a:moveTo>
                    <a:pt x="275" y="0"/>
                  </a:moveTo>
                  <a:cubicBezTo>
                    <a:pt x="1" y="0"/>
                    <a:pt x="1" y="390"/>
                    <a:pt x="275" y="390"/>
                  </a:cubicBezTo>
                  <a:lnTo>
                    <a:pt x="5111" y="390"/>
                  </a:lnTo>
                  <a:cubicBezTo>
                    <a:pt x="5385" y="390"/>
                    <a:pt x="5385" y="0"/>
                    <a:pt x="5111" y="0"/>
                  </a:cubicBezTo>
                  <a:close/>
                </a:path>
              </a:pathLst>
            </a:custGeom>
            <a:solidFill>
              <a:srgbClr val="6D81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5707;p70">
              <a:extLst>
                <a:ext uri="{FF2B5EF4-FFF2-40B4-BE49-F238E27FC236}">
                  <a16:creationId xmlns:a16="http://schemas.microsoft.com/office/drawing/2014/main" id="{C070F4FA-08C0-4FE7-9A00-792D3F7C4D5B}"/>
                </a:ext>
              </a:extLst>
            </p:cNvPr>
            <p:cNvSpPr/>
            <p:nvPr/>
          </p:nvSpPr>
          <p:spPr>
            <a:xfrm>
              <a:off x="4240743" y="3457845"/>
              <a:ext cx="31065" cy="30672"/>
            </a:xfrm>
            <a:custGeom>
              <a:avLst/>
              <a:gdLst/>
              <a:ahLst/>
              <a:cxnLst/>
              <a:rect l="l" t="t" r="r" b="b"/>
              <a:pathLst>
                <a:path w="1185" h="1170" extrusionOk="0">
                  <a:moveTo>
                    <a:pt x="217" y="1"/>
                  </a:moveTo>
                  <a:cubicBezTo>
                    <a:pt x="102" y="1"/>
                    <a:pt x="15" y="102"/>
                    <a:pt x="15" y="217"/>
                  </a:cubicBezTo>
                  <a:lnTo>
                    <a:pt x="15" y="953"/>
                  </a:lnTo>
                  <a:cubicBezTo>
                    <a:pt x="1" y="1069"/>
                    <a:pt x="102" y="1170"/>
                    <a:pt x="217" y="1170"/>
                  </a:cubicBezTo>
                  <a:lnTo>
                    <a:pt x="954" y="1170"/>
                  </a:lnTo>
                  <a:cubicBezTo>
                    <a:pt x="1084" y="1170"/>
                    <a:pt x="1185" y="1069"/>
                    <a:pt x="1185" y="953"/>
                  </a:cubicBezTo>
                  <a:lnTo>
                    <a:pt x="1185" y="217"/>
                  </a:lnTo>
                  <a:cubicBezTo>
                    <a:pt x="1185" y="102"/>
                    <a:pt x="1084" y="1"/>
                    <a:pt x="968" y="1"/>
                  </a:cubicBezTo>
                  <a:close/>
                </a:path>
              </a:pathLst>
            </a:custGeom>
            <a:solidFill>
              <a:srgbClr val="D7D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5708;p70">
              <a:extLst>
                <a:ext uri="{FF2B5EF4-FFF2-40B4-BE49-F238E27FC236}">
                  <a16:creationId xmlns:a16="http://schemas.microsoft.com/office/drawing/2014/main" id="{72D9C2AE-14E1-4549-BB0E-375E36D8C2DD}"/>
                </a:ext>
              </a:extLst>
            </p:cNvPr>
            <p:cNvSpPr/>
            <p:nvPr/>
          </p:nvSpPr>
          <p:spPr>
            <a:xfrm>
              <a:off x="4289188" y="3544512"/>
              <a:ext cx="141194" cy="10617"/>
            </a:xfrm>
            <a:custGeom>
              <a:avLst/>
              <a:gdLst/>
              <a:ahLst/>
              <a:cxnLst/>
              <a:rect l="l" t="t" r="r" b="b"/>
              <a:pathLst>
                <a:path w="5386" h="405" extrusionOk="0">
                  <a:moveTo>
                    <a:pt x="275" y="0"/>
                  </a:moveTo>
                  <a:cubicBezTo>
                    <a:pt x="1" y="0"/>
                    <a:pt x="1" y="404"/>
                    <a:pt x="275" y="404"/>
                  </a:cubicBezTo>
                  <a:lnTo>
                    <a:pt x="5111" y="404"/>
                  </a:lnTo>
                  <a:cubicBezTo>
                    <a:pt x="5385" y="404"/>
                    <a:pt x="5385" y="0"/>
                    <a:pt x="5111" y="0"/>
                  </a:cubicBezTo>
                  <a:close/>
                </a:path>
              </a:pathLst>
            </a:custGeom>
            <a:solidFill>
              <a:srgbClr val="6D81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5709;p70">
              <a:extLst>
                <a:ext uri="{FF2B5EF4-FFF2-40B4-BE49-F238E27FC236}">
                  <a16:creationId xmlns:a16="http://schemas.microsoft.com/office/drawing/2014/main" id="{108E1608-FDBB-479C-92B2-D5EBE616DE1A}"/>
                </a:ext>
              </a:extLst>
            </p:cNvPr>
            <p:cNvSpPr/>
            <p:nvPr/>
          </p:nvSpPr>
          <p:spPr>
            <a:xfrm>
              <a:off x="4289188" y="3565326"/>
              <a:ext cx="141194" cy="10224"/>
            </a:xfrm>
            <a:custGeom>
              <a:avLst/>
              <a:gdLst/>
              <a:ahLst/>
              <a:cxnLst/>
              <a:rect l="l" t="t" r="r" b="b"/>
              <a:pathLst>
                <a:path w="5386" h="390" extrusionOk="0">
                  <a:moveTo>
                    <a:pt x="275" y="0"/>
                  </a:moveTo>
                  <a:cubicBezTo>
                    <a:pt x="1" y="0"/>
                    <a:pt x="1" y="390"/>
                    <a:pt x="275" y="390"/>
                  </a:cubicBezTo>
                  <a:lnTo>
                    <a:pt x="5111" y="390"/>
                  </a:lnTo>
                  <a:cubicBezTo>
                    <a:pt x="5385" y="390"/>
                    <a:pt x="5385" y="0"/>
                    <a:pt x="5111" y="0"/>
                  </a:cubicBezTo>
                  <a:close/>
                </a:path>
              </a:pathLst>
            </a:custGeom>
            <a:solidFill>
              <a:srgbClr val="6D81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710;p70">
              <a:extLst>
                <a:ext uri="{FF2B5EF4-FFF2-40B4-BE49-F238E27FC236}">
                  <a16:creationId xmlns:a16="http://schemas.microsoft.com/office/drawing/2014/main" id="{CFDC9DBA-CD7C-415D-B08A-57AE01220FE9}"/>
                </a:ext>
              </a:extLst>
            </p:cNvPr>
            <p:cNvSpPr/>
            <p:nvPr/>
          </p:nvSpPr>
          <p:spPr>
            <a:xfrm>
              <a:off x="4240743" y="3544879"/>
              <a:ext cx="31065" cy="30672"/>
            </a:xfrm>
            <a:custGeom>
              <a:avLst/>
              <a:gdLst/>
              <a:ahLst/>
              <a:cxnLst/>
              <a:rect l="l" t="t" r="r" b="b"/>
              <a:pathLst>
                <a:path w="1185" h="1170" extrusionOk="0">
                  <a:moveTo>
                    <a:pt x="217" y="1"/>
                  </a:moveTo>
                  <a:cubicBezTo>
                    <a:pt x="102" y="1"/>
                    <a:pt x="15" y="102"/>
                    <a:pt x="15" y="217"/>
                  </a:cubicBezTo>
                  <a:lnTo>
                    <a:pt x="15" y="953"/>
                  </a:lnTo>
                  <a:cubicBezTo>
                    <a:pt x="1" y="1069"/>
                    <a:pt x="102" y="1170"/>
                    <a:pt x="217" y="1170"/>
                  </a:cubicBezTo>
                  <a:lnTo>
                    <a:pt x="954" y="1170"/>
                  </a:lnTo>
                  <a:cubicBezTo>
                    <a:pt x="1084" y="1170"/>
                    <a:pt x="1185" y="1069"/>
                    <a:pt x="1185" y="953"/>
                  </a:cubicBezTo>
                  <a:lnTo>
                    <a:pt x="1185" y="217"/>
                  </a:lnTo>
                  <a:cubicBezTo>
                    <a:pt x="1185" y="102"/>
                    <a:pt x="1084" y="1"/>
                    <a:pt x="968" y="1"/>
                  </a:cubicBezTo>
                  <a:close/>
                </a:path>
              </a:pathLst>
            </a:custGeom>
            <a:solidFill>
              <a:srgbClr val="6C83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5711;p70">
              <a:extLst>
                <a:ext uri="{FF2B5EF4-FFF2-40B4-BE49-F238E27FC236}">
                  <a16:creationId xmlns:a16="http://schemas.microsoft.com/office/drawing/2014/main" id="{3785B461-E20D-4599-9316-EEE1F4D6220D}"/>
                </a:ext>
              </a:extLst>
            </p:cNvPr>
            <p:cNvSpPr/>
            <p:nvPr/>
          </p:nvSpPr>
          <p:spPr>
            <a:xfrm>
              <a:off x="4289188" y="3631545"/>
              <a:ext cx="141194" cy="10617"/>
            </a:xfrm>
            <a:custGeom>
              <a:avLst/>
              <a:gdLst/>
              <a:ahLst/>
              <a:cxnLst/>
              <a:rect l="l" t="t" r="r" b="b"/>
              <a:pathLst>
                <a:path w="5386" h="405" extrusionOk="0">
                  <a:moveTo>
                    <a:pt x="275" y="0"/>
                  </a:moveTo>
                  <a:cubicBezTo>
                    <a:pt x="1" y="0"/>
                    <a:pt x="1" y="405"/>
                    <a:pt x="275" y="405"/>
                  </a:cubicBezTo>
                  <a:lnTo>
                    <a:pt x="5111" y="405"/>
                  </a:lnTo>
                  <a:cubicBezTo>
                    <a:pt x="5385" y="405"/>
                    <a:pt x="5385" y="15"/>
                    <a:pt x="5111" y="0"/>
                  </a:cubicBezTo>
                  <a:close/>
                </a:path>
              </a:pathLst>
            </a:custGeom>
            <a:solidFill>
              <a:srgbClr val="6D81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5712;p70">
              <a:extLst>
                <a:ext uri="{FF2B5EF4-FFF2-40B4-BE49-F238E27FC236}">
                  <a16:creationId xmlns:a16="http://schemas.microsoft.com/office/drawing/2014/main" id="{C9A0144B-196D-450E-9F76-DB41B99A104A}"/>
                </a:ext>
              </a:extLst>
            </p:cNvPr>
            <p:cNvSpPr/>
            <p:nvPr/>
          </p:nvSpPr>
          <p:spPr>
            <a:xfrm>
              <a:off x="4289188" y="3652360"/>
              <a:ext cx="141194" cy="10250"/>
            </a:xfrm>
            <a:custGeom>
              <a:avLst/>
              <a:gdLst/>
              <a:ahLst/>
              <a:cxnLst/>
              <a:rect l="l" t="t" r="r" b="b"/>
              <a:pathLst>
                <a:path w="5386" h="391" extrusionOk="0">
                  <a:moveTo>
                    <a:pt x="275" y="0"/>
                  </a:moveTo>
                  <a:cubicBezTo>
                    <a:pt x="1" y="0"/>
                    <a:pt x="1" y="390"/>
                    <a:pt x="275" y="390"/>
                  </a:cubicBezTo>
                  <a:lnTo>
                    <a:pt x="5111" y="390"/>
                  </a:lnTo>
                  <a:cubicBezTo>
                    <a:pt x="5385" y="390"/>
                    <a:pt x="5385" y="0"/>
                    <a:pt x="5111" y="0"/>
                  </a:cubicBezTo>
                  <a:close/>
                </a:path>
              </a:pathLst>
            </a:custGeom>
            <a:solidFill>
              <a:srgbClr val="6D81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5713;p70">
              <a:extLst>
                <a:ext uri="{FF2B5EF4-FFF2-40B4-BE49-F238E27FC236}">
                  <a16:creationId xmlns:a16="http://schemas.microsoft.com/office/drawing/2014/main" id="{7B15A6A4-CEEB-4472-9E5A-69DB741DD6CB}"/>
                </a:ext>
              </a:extLst>
            </p:cNvPr>
            <p:cNvSpPr/>
            <p:nvPr/>
          </p:nvSpPr>
          <p:spPr>
            <a:xfrm>
              <a:off x="4240743" y="3631912"/>
              <a:ext cx="31065" cy="30698"/>
            </a:xfrm>
            <a:custGeom>
              <a:avLst/>
              <a:gdLst/>
              <a:ahLst/>
              <a:cxnLst/>
              <a:rect l="l" t="t" r="r" b="b"/>
              <a:pathLst>
                <a:path w="1185" h="1171" extrusionOk="0">
                  <a:moveTo>
                    <a:pt x="217" y="1"/>
                  </a:moveTo>
                  <a:cubicBezTo>
                    <a:pt x="102" y="1"/>
                    <a:pt x="15" y="102"/>
                    <a:pt x="15" y="217"/>
                  </a:cubicBezTo>
                  <a:lnTo>
                    <a:pt x="15" y="954"/>
                  </a:lnTo>
                  <a:cubicBezTo>
                    <a:pt x="1" y="1069"/>
                    <a:pt x="102" y="1170"/>
                    <a:pt x="217" y="1170"/>
                  </a:cubicBezTo>
                  <a:lnTo>
                    <a:pt x="954" y="1170"/>
                  </a:lnTo>
                  <a:cubicBezTo>
                    <a:pt x="1084" y="1170"/>
                    <a:pt x="1185" y="1069"/>
                    <a:pt x="1185" y="954"/>
                  </a:cubicBezTo>
                  <a:lnTo>
                    <a:pt x="1185" y="217"/>
                  </a:lnTo>
                  <a:cubicBezTo>
                    <a:pt x="1185" y="102"/>
                    <a:pt x="1084" y="1"/>
                    <a:pt x="968" y="1"/>
                  </a:cubicBezTo>
                  <a:close/>
                </a:path>
              </a:pathLst>
            </a:custGeom>
            <a:solidFill>
              <a:srgbClr val="6C83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5714;p70">
              <a:extLst>
                <a:ext uri="{FF2B5EF4-FFF2-40B4-BE49-F238E27FC236}">
                  <a16:creationId xmlns:a16="http://schemas.microsoft.com/office/drawing/2014/main" id="{13792FC9-9CC2-4EE0-956B-85BFA01A1295}"/>
                </a:ext>
              </a:extLst>
            </p:cNvPr>
            <p:cNvSpPr/>
            <p:nvPr/>
          </p:nvSpPr>
          <p:spPr>
            <a:xfrm>
              <a:off x="4320227" y="3361347"/>
              <a:ext cx="38248" cy="35967"/>
            </a:xfrm>
            <a:custGeom>
              <a:avLst/>
              <a:gdLst/>
              <a:ahLst/>
              <a:cxnLst/>
              <a:rect l="l" t="t" r="r" b="b"/>
              <a:pathLst>
                <a:path w="1459" h="1372" extrusionOk="0">
                  <a:moveTo>
                    <a:pt x="202" y="1"/>
                  </a:moveTo>
                  <a:cubicBezTo>
                    <a:pt x="87" y="1"/>
                    <a:pt x="0" y="102"/>
                    <a:pt x="15" y="232"/>
                  </a:cubicBezTo>
                  <a:lnTo>
                    <a:pt x="116" y="1199"/>
                  </a:lnTo>
                  <a:cubicBezTo>
                    <a:pt x="130" y="1300"/>
                    <a:pt x="217" y="1372"/>
                    <a:pt x="318" y="1372"/>
                  </a:cubicBezTo>
                  <a:lnTo>
                    <a:pt x="1141" y="1372"/>
                  </a:lnTo>
                  <a:cubicBezTo>
                    <a:pt x="1242" y="1372"/>
                    <a:pt x="1328" y="1300"/>
                    <a:pt x="1343" y="1199"/>
                  </a:cubicBezTo>
                  <a:lnTo>
                    <a:pt x="1444" y="232"/>
                  </a:lnTo>
                  <a:cubicBezTo>
                    <a:pt x="1458" y="102"/>
                    <a:pt x="1372" y="1"/>
                    <a:pt x="1256" y="1"/>
                  </a:cubicBezTo>
                  <a:close/>
                </a:path>
              </a:pathLst>
            </a:custGeom>
            <a:solidFill>
              <a:srgbClr val="6D81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5715;p70">
              <a:extLst>
                <a:ext uri="{FF2B5EF4-FFF2-40B4-BE49-F238E27FC236}">
                  <a16:creationId xmlns:a16="http://schemas.microsoft.com/office/drawing/2014/main" id="{98B2F6D4-26CF-4BCB-B487-EB8BD0A0EF84}"/>
                </a:ext>
              </a:extLst>
            </p:cNvPr>
            <p:cNvSpPr/>
            <p:nvPr/>
          </p:nvSpPr>
          <p:spPr>
            <a:xfrm>
              <a:off x="4405609" y="3596653"/>
              <a:ext cx="102710" cy="101033"/>
            </a:xfrm>
            <a:custGeom>
              <a:avLst/>
              <a:gdLst/>
              <a:ahLst/>
              <a:cxnLst/>
              <a:rect l="l" t="t" r="r" b="b"/>
              <a:pathLst>
                <a:path w="3918" h="3854" extrusionOk="0">
                  <a:moveTo>
                    <a:pt x="233" y="1"/>
                  </a:moveTo>
                  <a:cubicBezTo>
                    <a:pt x="105" y="1"/>
                    <a:pt x="1" y="144"/>
                    <a:pt x="49" y="278"/>
                  </a:cubicBezTo>
                  <a:lnTo>
                    <a:pt x="1161" y="3396"/>
                  </a:lnTo>
                  <a:cubicBezTo>
                    <a:pt x="1198" y="3486"/>
                    <a:pt x="1279" y="3533"/>
                    <a:pt x="1360" y="3533"/>
                  </a:cubicBezTo>
                  <a:cubicBezTo>
                    <a:pt x="1434" y="3533"/>
                    <a:pt x="1509" y="3493"/>
                    <a:pt x="1550" y="3410"/>
                  </a:cubicBezTo>
                  <a:lnTo>
                    <a:pt x="1926" y="2616"/>
                  </a:lnTo>
                  <a:lnTo>
                    <a:pt x="3095" y="3800"/>
                  </a:lnTo>
                  <a:cubicBezTo>
                    <a:pt x="3138" y="3836"/>
                    <a:pt x="3192" y="3854"/>
                    <a:pt x="3246" y="3854"/>
                  </a:cubicBezTo>
                  <a:cubicBezTo>
                    <a:pt x="3301" y="3854"/>
                    <a:pt x="3355" y="3836"/>
                    <a:pt x="3398" y="3800"/>
                  </a:cubicBezTo>
                  <a:lnTo>
                    <a:pt x="3831" y="3352"/>
                  </a:lnTo>
                  <a:cubicBezTo>
                    <a:pt x="3918" y="3266"/>
                    <a:pt x="3918" y="3136"/>
                    <a:pt x="3831" y="3064"/>
                  </a:cubicBezTo>
                  <a:lnTo>
                    <a:pt x="2662" y="1880"/>
                  </a:lnTo>
                  <a:lnTo>
                    <a:pt x="3456" y="1519"/>
                  </a:lnTo>
                  <a:cubicBezTo>
                    <a:pt x="3615" y="1432"/>
                    <a:pt x="3600" y="1187"/>
                    <a:pt x="3427" y="1129"/>
                  </a:cubicBezTo>
                  <a:lnTo>
                    <a:pt x="309" y="18"/>
                  </a:lnTo>
                  <a:cubicBezTo>
                    <a:pt x="283" y="6"/>
                    <a:pt x="258" y="1"/>
                    <a:pt x="233" y="1"/>
                  </a:cubicBezTo>
                  <a:close/>
                </a:path>
              </a:pathLst>
            </a:custGeom>
            <a:solidFill>
              <a:srgbClr val="5C72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1" name="Picture 2" descr="Network Configuration Protocol NETCONF | Blogs La Salle | Campus Barcelona">
            <a:extLst>
              <a:ext uri="{FF2B5EF4-FFF2-40B4-BE49-F238E27FC236}">
                <a16:creationId xmlns:a16="http://schemas.microsoft.com/office/drawing/2014/main" id="{85ADA442-3556-4BDD-BEFC-873BE0B31F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0583" y="3598523"/>
            <a:ext cx="3721678" cy="141260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7420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4274;p60">
            <a:extLst>
              <a:ext uri="{FF2B5EF4-FFF2-40B4-BE49-F238E27FC236}">
                <a16:creationId xmlns:a16="http://schemas.microsoft.com/office/drawing/2014/main" id="{117EB3A1-39AE-4D10-9CD8-CC62CC5F15A2}"/>
              </a:ext>
            </a:extLst>
          </p:cNvPr>
          <p:cNvGrpSpPr/>
          <p:nvPr/>
        </p:nvGrpSpPr>
        <p:grpSpPr>
          <a:xfrm>
            <a:off x="3776722" y="664569"/>
            <a:ext cx="1344287" cy="836002"/>
            <a:chOff x="548861" y="389676"/>
            <a:chExt cx="3843371" cy="2390163"/>
          </a:xfrm>
        </p:grpSpPr>
        <p:cxnSp>
          <p:nvCxnSpPr>
            <p:cNvPr id="8" name="Google Shape;4275;p60">
              <a:extLst>
                <a:ext uri="{FF2B5EF4-FFF2-40B4-BE49-F238E27FC236}">
                  <a16:creationId xmlns:a16="http://schemas.microsoft.com/office/drawing/2014/main" id="{C73D1409-5D18-4E72-B2EF-ED19D3863051}"/>
                </a:ext>
              </a:extLst>
            </p:cNvPr>
            <p:cNvCxnSpPr/>
            <p:nvPr/>
          </p:nvCxnSpPr>
          <p:spPr>
            <a:xfrm rot="10800000" flipH="1">
              <a:off x="3486925" y="1918250"/>
              <a:ext cx="742200" cy="6903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4276;p60">
              <a:extLst>
                <a:ext uri="{FF2B5EF4-FFF2-40B4-BE49-F238E27FC236}">
                  <a16:creationId xmlns:a16="http://schemas.microsoft.com/office/drawing/2014/main" id="{4D1A9CB2-A25A-43A1-98F9-D4212CEBA0F0}"/>
                </a:ext>
              </a:extLst>
            </p:cNvPr>
            <p:cNvCxnSpPr/>
            <p:nvPr/>
          </p:nvCxnSpPr>
          <p:spPr>
            <a:xfrm rot="-5400000" flipH="1">
              <a:off x="3486925" y="577350"/>
              <a:ext cx="650100" cy="6501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" name="Google Shape;4277;p60">
              <a:extLst>
                <a:ext uri="{FF2B5EF4-FFF2-40B4-BE49-F238E27FC236}">
                  <a16:creationId xmlns:a16="http://schemas.microsoft.com/office/drawing/2014/main" id="{E4F882C4-DA4D-4A95-9334-1E5B96D591C8}"/>
                </a:ext>
              </a:extLst>
            </p:cNvPr>
            <p:cNvCxnSpPr/>
            <p:nvPr/>
          </p:nvCxnSpPr>
          <p:spPr>
            <a:xfrm>
              <a:off x="2725450" y="576000"/>
              <a:ext cx="1410600" cy="18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4278;p60">
              <a:extLst>
                <a:ext uri="{FF2B5EF4-FFF2-40B4-BE49-F238E27FC236}">
                  <a16:creationId xmlns:a16="http://schemas.microsoft.com/office/drawing/2014/main" id="{C1EF78B1-C55E-45FE-97BC-F397695846F6}"/>
                </a:ext>
              </a:extLst>
            </p:cNvPr>
            <p:cNvCxnSpPr/>
            <p:nvPr/>
          </p:nvCxnSpPr>
          <p:spPr>
            <a:xfrm rot="10800000" flipH="1">
              <a:off x="756500" y="577975"/>
              <a:ext cx="1705500" cy="10491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rgbClr val="BAC8D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4279;p60">
              <a:extLst>
                <a:ext uri="{FF2B5EF4-FFF2-40B4-BE49-F238E27FC236}">
                  <a16:creationId xmlns:a16="http://schemas.microsoft.com/office/drawing/2014/main" id="{DB861BD6-BB05-4520-BB7C-4609E4A70F84}"/>
                </a:ext>
              </a:extLst>
            </p:cNvPr>
            <p:cNvCxnSpPr/>
            <p:nvPr/>
          </p:nvCxnSpPr>
          <p:spPr>
            <a:xfrm>
              <a:off x="760067" y="1625791"/>
              <a:ext cx="1689000" cy="9741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rgbClr val="BAC8D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" name="Google Shape;4280;p60">
              <a:extLst>
                <a:ext uri="{FF2B5EF4-FFF2-40B4-BE49-F238E27FC236}">
                  <a16:creationId xmlns:a16="http://schemas.microsoft.com/office/drawing/2014/main" id="{1682B0C1-948E-4020-9A1A-C5137DF88825}"/>
                </a:ext>
              </a:extLst>
            </p:cNvPr>
            <p:cNvSpPr/>
            <p:nvPr/>
          </p:nvSpPr>
          <p:spPr>
            <a:xfrm>
              <a:off x="548861" y="1338125"/>
              <a:ext cx="502050" cy="502875"/>
            </a:xfrm>
            <a:custGeom>
              <a:avLst/>
              <a:gdLst/>
              <a:ahLst/>
              <a:cxnLst/>
              <a:rect l="l" t="t" r="r" b="b"/>
              <a:pathLst>
                <a:path w="20082" h="20115" extrusionOk="0">
                  <a:moveTo>
                    <a:pt x="10041" y="1"/>
                  </a:moveTo>
                  <a:cubicBezTo>
                    <a:pt x="4503" y="1"/>
                    <a:pt x="0" y="4504"/>
                    <a:pt x="0" y="10041"/>
                  </a:cubicBezTo>
                  <a:cubicBezTo>
                    <a:pt x="0" y="15612"/>
                    <a:pt x="4503" y="20115"/>
                    <a:pt x="10041" y="20115"/>
                  </a:cubicBezTo>
                  <a:cubicBezTo>
                    <a:pt x="15578" y="20115"/>
                    <a:pt x="20081" y="15612"/>
                    <a:pt x="20081" y="10041"/>
                  </a:cubicBezTo>
                  <a:cubicBezTo>
                    <a:pt x="20081" y="4504"/>
                    <a:pt x="15578" y="1"/>
                    <a:pt x="10041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" name="Google Shape;4281;p60">
              <a:extLst>
                <a:ext uri="{FF2B5EF4-FFF2-40B4-BE49-F238E27FC236}">
                  <a16:creationId xmlns:a16="http://schemas.microsoft.com/office/drawing/2014/main" id="{8ECF39A6-531A-438A-ADAE-4BF38DE0039E}"/>
                </a:ext>
              </a:extLst>
            </p:cNvPr>
            <p:cNvCxnSpPr/>
            <p:nvPr/>
          </p:nvCxnSpPr>
          <p:spPr>
            <a:xfrm>
              <a:off x="2725450" y="2609025"/>
              <a:ext cx="1416000" cy="18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" name="Google Shape;4282;p60">
              <a:extLst>
                <a:ext uri="{FF2B5EF4-FFF2-40B4-BE49-F238E27FC236}">
                  <a16:creationId xmlns:a16="http://schemas.microsoft.com/office/drawing/2014/main" id="{67C217C5-7498-435B-BF9D-B68A85AAF97D}"/>
                </a:ext>
              </a:extLst>
            </p:cNvPr>
            <p:cNvSpPr/>
            <p:nvPr/>
          </p:nvSpPr>
          <p:spPr>
            <a:xfrm>
              <a:off x="4095707" y="1083398"/>
              <a:ext cx="289400" cy="268650"/>
            </a:xfrm>
            <a:custGeom>
              <a:avLst/>
              <a:gdLst/>
              <a:ahLst/>
              <a:cxnLst/>
              <a:rect l="l" t="t" r="r" b="b"/>
              <a:pathLst>
                <a:path w="11576" h="10746" extrusionOk="0">
                  <a:moveTo>
                    <a:pt x="5775" y="1"/>
                  </a:moveTo>
                  <a:cubicBezTo>
                    <a:pt x="3179" y="1"/>
                    <a:pt x="889" y="1860"/>
                    <a:pt x="468" y="4506"/>
                  </a:cubicBezTo>
                  <a:cubicBezTo>
                    <a:pt x="1" y="7441"/>
                    <a:pt x="2002" y="10210"/>
                    <a:pt x="4904" y="10677"/>
                  </a:cubicBezTo>
                  <a:cubicBezTo>
                    <a:pt x="5194" y="10723"/>
                    <a:pt x="5483" y="10745"/>
                    <a:pt x="5768" y="10745"/>
                  </a:cubicBezTo>
                  <a:cubicBezTo>
                    <a:pt x="8364" y="10745"/>
                    <a:pt x="10655" y="8886"/>
                    <a:pt x="11075" y="6240"/>
                  </a:cubicBezTo>
                  <a:cubicBezTo>
                    <a:pt x="11576" y="3305"/>
                    <a:pt x="9574" y="536"/>
                    <a:pt x="6639" y="69"/>
                  </a:cubicBezTo>
                  <a:cubicBezTo>
                    <a:pt x="6349" y="23"/>
                    <a:pt x="6060" y="1"/>
                    <a:pt x="577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283;p60">
              <a:extLst>
                <a:ext uri="{FF2B5EF4-FFF2-40B4-BE49-F238E27FC236}">
                  <a16:creationId xmlns:a16="http://schemas.microsoft.com/office/drawing/2014/main" id="{944C1D32-0164-400B-B73C-D1FF4828EBF9}"/>
                </a:ext>
              </a:extLst>
            </p:cNvPr>
            <p:cNvSpPr/>
            <p:nvPr/>
          </p:nvSpPr>
          <p:spPr>
            <a:xfrm>
              <a:off x="2421967" y="389676"/>
              <a:ext cx="383625" cy="371825"/>
            </a:xfrm>
            <a:custGeom>
              <a:avLst/>
              <a:gdLst/>
              <a:ahLst/>
              <a:cxnLst/>
              <a:rect l="l" t="t" r="r" b="b"/>
              <a:pathLst>
                <a:path w="15345" h="14873" extrusionOk="0">
                  <a:moveTo>
                    <a:pt x="7692" y="1"/>
                  </a:moveTo>
                  <a:cubicBezTo>
                    <a:pt x="7531" y="1"/>
                    <a:pt x="7369" y="6"/>
                    <a:pt x="7206" y="16"/>
                  </a:cubicBezTo>
                  <a:cubicBezTo>
                    <a:pt x="3136" y="283"/>
                    <a:pt x="0" y="3786"/>
                    <a:pt x="267" y="7889"/>
                  </a:cubicBezTo>
                  <a:cubicBezTo>
                    <a:pt x="493" y="11846"/>
                    <a:pt x="3790" y="14873"/>
                    <a:pt x="7706" y="14873"/>
                  </a:cubicBezTo>
                  <a:cubicBezTo>
                    <a:pt x="7850" y="14873"/>
                    <a:pt x="7994" y="14869"/>
                    <a:pt x="8140" y="14860"/>
                  </a:cubicBezTo>
                  <a:cubicBezTo>
                    <a:pt x="12243" y="14594"/>
                    <a:pt x="15345" y="11058"/>
                    <a:pt x="15111" y="6988"/>
                  </a:cubicBezTo>
                  <a:cubicBezTo>
                    <a:pt x="14855" y="3048"/>
                    <a:pt x="11585" y="1"/>
                    <a:pt x="7692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284;p60">
              <a:extLst>
                <a:ext uri="{FF2B5EF4-FFF2-40B4-BE49-F238E27FC236}">
                  <a16:creationId xmlns:a16="http://schemas.microsoft.com/office/drawing/2014/main" id="{B6CE4A06-A447-464C-B6E3-5E75387F4140}"/>
                </a:ext>
              </a:extLst>
            </p:cNvPr>
            <p:cNvSpPr/>
            <p:nvPr/>
          </p:nvSpPr>
          <p:spPr>
            <a:xfrm>
              <a:off x="4095707" y="426309"/>
              <a:ext cx="289400" cy="268850"/>
            </a:xfrm>
            <a:custGeom>
              <a:avLst/>
              <a:gdLst/>
              <a:ahLst/>
              <a:cxnLst/>
              <a:rect l="l" t="t" r="r" b="b"/>
              <a:pathLst>
                <a:path w="11576" h="10754" extrusionOk="0">
                  <a:moveTo>
                    <a:pt x="5736" y="0"/>
                  </a:moveTo>
                  <a:cubicBezTo>
                    <a:pt x="3156" y="0"/>
                    <a:pt x="887" y="1881"/>
                    <a:pt x="468" y="4513"/>
                  </a:cubicBezTo>
                  <a:cubicBezTo>
                    <a:pt x="1" y="7449"/>
                    <a:pt x="2002" y="10218"/>
                    <a:pt x="4904" y="10685"/>
                  </a:cubicBezTo>
                  <a:cubicBezTo>
                    <a:pt x="5194" y="10731"/>
                    <a:pt x="5483" y="10753"/>
                    <a:pt x="5768" y="10753"/>
                  </a:cubicBezTo>
                  <a:cubicBezTo>
                    <a:pt x="8364" y="10753"/>
                    <a:pt x="10655" y="8893"/>
                    <a:pt x="11075" y="6248"/>
                  </a:cubicBezTo>
                  <a:cubicBezTo>
                    <a:pt x="11576" y="3313"/>
                    <a:pt x="9574" y="544"/>
                    <a:pt x="6639" y="77"/>
                  </a:cubicBezTo>
                  <a:cubicBezTo>
                    <a:pt x="6335" y="25"/>
                    <a:pt x="6034" y="0"/>
                    <a:pt x="573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285;p60">
              <a:extLst>
                <a:ext uri="{FF2B5EF4-FFF2-40B4-BE49-F238E27FC236}">
                  <a16:creationId xmlns:a16="http://schemas.microsoft.com/office/drawing/2014/main" id="{4F90D17C-819E-48F6-90F5-7B122C0582A7}"/>
                </a:ext>
              </a:extLst>
            </p:cNvPr>
            <p:cNvSpPr/>
            <p:nvPr/>
          </p:nvSpPr>
          <p:spPr>
            <a:xfrm>
              <a:off x="4102832" y="2474633"/>
              <a:ext cx="289400" cy="269425"/>
            </a:xfrm>
            <a:custGeom>
              <a:avLst/>
              <a:gdLst/>
              <a:ahLst/>
              <a:cxnLst/>
              <a:rect l="l" t="t" r="r" b="b"/>
              <a:pathLst>
                <a:path w="11576" h="10777" extrusionOk="0">
                  <a:moveTo>
                    <a:pt x="5787" y="0"/>
                  </a:moveTo>
                  <a:cubicBezTo>
                    <a:pt x="3185" y="0"/>
                    <a:pt x="889" y="1889"/>
                    <a:pt x="468" y="4538"/>
                  </a:cubicBezTo>
                  <a:cubicBezTo>
                    <a:pt x="1" y="7473"/>
                    <a:pt x="2002" y="10208"/>
                    <a:pt x="4938" y="10709"/>
                  </a:cubicBezTo>
                  <a:cubicBezTo>
                    <a:pt x="5221" y="10754"/>
                    <a:pt x="5503" y="10776"/>
                    <a:pt x="5781" y="10776"/>
                  </a:cubicBezTo>
                  <a:cubicBezTo>
                    <a:pt x="8358" y="10776"/>
                    <a:pt x="10654" y="8888"/>
                    <a:pt x="11075" y="6239"/>
                  </a:cubicBezTo>
                  <a:cubicBezTo>
                    <a:pt x="11576" y="3303"/>
                    <a:pt x="9574" y="535"/>
                    <a:pt x="6639" y="68"/>
                  </a:cubicBezTo>
                  <a:cubicBezTo>
                    <a:pt x="6352" y="22"/>
                    <a:pt x="6068" y="0"/>
                    <a:pt x="578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286;p60">
              <a:extLst>
                <a:ext uri="{FF2B5EF4-FFF2-40B4-BE49-F238E27FC236}">
                  <a16:creationId xmlns:a16="http://schemas.microsoft.com/office/drawing/2014/main" id="{DB4D8F90-BA0B-4AFB-A840-D6B06C3D2D15}"/>
                </a:ext>
              </a:extLst>
            </p:cNvPr>
            <p:cNvSpPr/>
            <p:nvPr/>
          </p:nvSpPr>
          <p:spPr>
            <a:xfrm>
              <a:off x="4095707" y="1772738"/>
              <a:ext cx="289400" cy="268825"/>
            </a:xfrm>
            <a:custGeom>
              <a:avLst/>
              <a:gdLst/>
              <a:ahLst/>
              <a:cxnLst/>
              <a:rect l="l" t="t" r="r" b="b"/>
              <a:pathLst>
                <a:path w="11576" h="10753" extrusionOk="0">
                  <a:moveTo>
                    <a:pt x="5786" y="1"/>
                  </a:moveTo>
                  <a:cubicBezTo>
                    <a:pt x="3185" y="1"/>
                    <a:pt x="889" y="1886"/>
                    <a:pt x="468" y="4505"/>
                  </a:cubicBezTo>
                  <a:cubicBezTo>
                    <a:pt x="1" y="7440"/>
                    <a:pt x="2002" y="10209"/>
                    <a:pt x="4904" y="10676"/>
                  </a:cubicBezTo>
                  <a:cubicBezTo>
                    <a:pt x="5208" y="10728"/>
                    <a:pt x="5509" y="10753"/>
                    <a:pt x="5807" y="10753"/>
                  </a:cubicBezTo>
                  <a:cubicBezTo>
                    <a:pt x="8387" y="10753"/>
                    <a:pt x="10657" y="8872"/>
                    <a:pt x="11075" y="6240"/>
                  </a:cubicBezTo>
                  <a:cubicBezTo>
                    <a:pt x="11576" y="3304"/>
                    <a:pt x="9574" y="535"/>
                    <a:pt x="6639" y="68"/>
                  </a:cubicBezTo>
                  <a:cubicBezTo>
                    <a:pt x="6352" y="23"/>
                    <a:pt x="6067" y="1"/>
                    <a:pt x="578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287;p60">
              <a:extLst>
                <a:ext uri="{FF2B5EF4-FFF2-40B4-BE49-F238E27FC236}">
                  <a16:creationId xmlns:a16="http://schemas.microsoft.com/office/drawing/2014/main" id="{952030EC-833C-47FF-A67C-DF8E613A9927}"/>
                </a:ext>
              </a:extLst>
            </p:cNvPr>
            <p:cNvSpPr/>
            <p:nvPr/>
          </p:nvSpPr>
          <p:spPr>
            <a:xfrm>
              <a:off x="2422792" y="2408015"/>
              <a:ext cx="383650" cy="371825"/>
            </a:xfrm>
            <a:custGeom>
              <a:avLst/>
              <a:gdLst/>
              <a:ahLst/>
              <a:cxnLst/>
              <a:rect l="l" t="t" r="r" b="b"/>
              <a:pathLst>
                <a:path w="15346" h="14873" extrusionOk="0">
                  <a:moveTo>
                    <a:pt x="7697" y="0"/>
                  </a:moveTo>
                  <a:cubicBezTo>
                    <a:pt x="7535" y="0"/>
                    <a:pt x="7371" y="5"/>
                    <a:pt x="7206" y="16"/>
                  </a:cubicBezTo>
                  <a:cubicBezTo>
                    <a:pt x="3103" y="250"/>
                    <a:pt x="1" y="3785"/>
                    <a:pt x="268" y="7888"/>
                  </a:cubicBezTo>
                  <a:cubicBezTo>
                    <a:pt x="493" y="11846"/>
                    <a:pt x="3790" y="14872"/>
                    <a:pt x="7706" y="14872"/>
                  </a:cubicBezTo>
                  <a:cubicBezTo>
                    <a:pt x="7850" y="14872"/>
                    <a:pt x="7994" y="14868"/>
                    <a:pt x="8140" y="14860"/>
                  </a:cubicBezTo>
                  <a:cubicBezTo>
                    <a:pt x="12243" y="14593"/>
                    <a:pt x="15345" y="11057"/>
                    <a:pt x="15112" y="6954"/>
                  </a:cubicBezTo>
                  <a:cubicBezTo>
                    <a:pt x="14855" y="3016"/>
                    <a:pt x="11588" y="0"/>
                    <a:pt x="7697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0" name="Google Shape;380;p33"/>
          <p:cNvSpPr txBox="1">
            <a:spLocks noGrp="1"/>
          </p:cNvSpPr>
          <p:nvPr>
            <p:ph type="body" idx="1"/>
          </p:nvPr>
        </p:nvSpPr>
        <p:spPr>
          <a:xfrm>
            <a:off x="4564470" y="1510961"/>
            <a:ext cx="3932700" cy="31857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Es un lenguaje basado los estándares del modelado de datos usado para crear los pedidos de la configuración del dispositivo o las peticiones los datos operativos del comando show.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MX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Tiene un formato estructurado basado en estructuras XML para que sea legible.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MX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Permite al cliente crear las peticiones de la configuración y de los datos de funcionamiento.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MX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1" name="Google Shape;381;p33"/>
          <p:cNvSpPr txBox="1">
            <a:spLocks noGrp="1"/>
          </p:cNvSpPr>
          <p:nvPr>
            <p:ph type="title"/>
          </p:nvPr>
        </p:nvSpPr>
        <p:spPr>
          <a:xfrm>
            <a:off x="4579531" y="831571"/>
            <a:ext cx="3963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YANG</a:t>
            </a:r>
            <a:endParaRPr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1F30783-5E58-4B47-8C32-0FEA7B4410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135" y="541305"/>
            <a:ext cx="3066059" cy="275261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2490E3B-96ED-4D2B-BE5A-22B99A5C68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5299" y="2361175"/>
            <a:ext cx="2782042" cy="2491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040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n 16">
            <a:extLst>
              <a:ext uri="{FF2B5EF4-FFF2-40B4-BE49-F238E27FC236}">
                <a16:creationId xmlns:a16="http://schemas.microsoft.com/office/drawing/2014/main" id="{69046185-F332-4F28-8F3E-AC7C463F94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587" y="848289"/>
            <a:ext cx="7042826" cy="3796716"/>
          </a:xfrm>
          <a:prstGeom prst="rect">
            <a:avLst/>
          </a:prstGeom>
        </p:spPr>
      </p:pic>
      <p:sp>
        <p:nvSpPr>
          <p:cNvPr id="26" name="Título 2">
            <a:extLst>
              <a:ext uri="{FF2B5EF4-FFF2-40B4-BE49-F238E27FC236}">
                <a16:creationId xmlns:a16="http://schemas.microsoft.com/office/drawing/2014/main" id="{98492532-7DE0-44CC-AEF3-F8E3E866C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391" y="215238"/>
            <a:ext cx="6588000" cy="669000"/>
          </a:xfr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Clr>
                <a:schemeClr val="lt1"/>
              </a:buClr>
              <a:buSzPts val="2800"/>
            </a:pPr>
            <a:r>
              <a:rPr lang="es-MX" sz="3000" dirty="0">
                <a:solidFill>
                  <a:schemeClr val="dk2"/>
                </a:solidFill>
              </a:rPr>
              <a:t>Diagrama de Proyecto</a:t>
            </a:r>
            <a:endParaRPr lang="es-EC" sz="3000"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3896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49"/>
          <p:cNvSpPr txBox="1">
            <a:spLocks noGrp="1"/>
          </p:cNvSpPr>
          <p:nvPr>
            <p:ph type="body" idx="1"/>
          </p:nvPr>
        </p:nvSpPr>
        <p:spPr>
          <a:xfrm>
            <a:off x="5252418" y="1506299"/>
            <a:ext cx="3541385" cy="27446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Es una </a:t>
            </a:r>
            <a:r>
              <a:rPr lang="en-US" dirty="0" err="1"/>
              <a:t>aplicaci</a:t>
            </a:r>
            <a:r>
              <a:rPr lang="es-MX" dirty="0" err="1"/>
              <a:t>ón</a:t>
            </a:r>
            <a:r>
              <a:rPr lang="es-MX" dirty="0"/>
              <a:t> desarrollada en lenguaje Python por un miembros de la comunidad de Cisco y permite establecer una conexión SSH/NETCONF con el </a:t>
            </a:r>
            <a:r>
              <a:rPr lang="es-MX" dirty="0" err="1"/>
              <a:t>router</a:t>
            </a:r>
            <a:r>
              <a:rPr lang="es-MX" dirty="0"/>
              <a:t> Agente.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MX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Además cuenta con instrucciones contenidas en funciones para ejecutar comandos como, </a:t>
            </a:r>
            <a:r>
              <a:rPr lang="es-MX" dirty="0" err="1"/>
              <a:t>get-config</a:t>
            </a:r>
            <a:r>
              <a:rPr lang="es-MX" dirty="0"/>
              <a:t>, set-</a:t>
            </a:r>
            <a:r>
              <a:rPr lang="es-MX" dirty="0" err="1"/>
              <a:t>config</a:t>
            </a:r>
            <a:r>
              <a:rPr lang="es-MX" dirty="0"/>
              <a:t>, </a:t>
            </a:r>
            <a:r>
              <a:rPr lang="es-MX" dirty="0" err="1"/>
              <a:t>etc</a:t>
            </a:r>
            <a:r>
              <a:rPr lang="es-MX" dirty="0"/>
              <a:t> que facilita la generación de consultas YANG</a:t>
            </a:r>
            <a:endParaRPr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5" name="Google Shape;775;p49"/>
          <p:cNvSpPr txBox="1">
            <a:spLocks noGrp="1"/>
          </p:cNvSpPr>
          <p:nvPr>
            <p:ph type="title"/>
          </p:nvPr>
        </p:nvSpPr>
        <p:spPr>
          <a:xfrm>
            <a:off x="5252494" y="701600"/>
            <a:ext cx="31242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PythonClient</a:t>
            </a:r>
            <a:endParaRPr dirty="0"/>
          </a:p>
        </p:txBody>
      </p:sp>
      <p:sp>
        <p:nvSpPr>
          <p:cNvPr id="776" name="Google Shape;776;p49"/>
          <p:cNvSpPr/>
          <p:nvPr/>
        </p:nvSpPr>
        <p:spPr>
          <a:xfrm>
            <a:off x="838682" y="873577"/>
            <a:ext cx="3701358" cy="2507373"/>
          </a:xfrm>
          <a:custGeom>
            <a:avLst/>
            <a:gdLst/>
            <a:ahLst/>
            <a:cxnLst/>
            <a:rect l="l" t="t" r="r" b="b"/>
            <a:pathLst>
              <a:path w="165841" h="112344" extrusionOk="0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rgbClr val="1B14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49"/>
          <p:cNvSpPr/>
          <p:nvPr/>
        </p:nvSpPr>
        <p:spPr>
          <a:xfrm>
            <a:off x="838682" y="873577"/>
            <a:ext cx="3701358" cy="2507373"/>
          </a:xfrm>
          <a:custGeom>
            <a:avLst/>
            <a:gdLst/>
            <a:ahLst/>
            <a:cxnLst/>
            <a:rect l="l" t="t" r="r" b="b"/>
            <a:pathLst>
              <a:path w="165841" h="112344" extrusionOk="0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49"/>
          <p:cNvSpPr/>
          <p:nvPr/>
        </p:nvSpPr>
        <p:spPr>
          <a:xfrm>
            <a:off x="838682" y="873577"/>
            <a:ext cx="3701358" cy="2507373"/>
          </a:xfrm>
          <a:custGeom>
            <a:avLst/>
            <a:gdLst/>
            <a:ahLst/>
            <a:cxnLst/>
            <a:rect l="l" t="t" r="r" b="b"/>
            <a:pathLst>
              <a:path w="165841" h="112344" extrusionOk="0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49"/>
          <p:cNvSpPr/>
          <p:nvPr/>
        </p:nvSpPr>
        <p:spPr>
          <a:xfrm>
            <a:off x="476656" y="3317308"/>
            <a:ext cx="4481679" cy="739017"/>
          </a:xfrm>
          <a:custGeom>
            <a:avLst/>
            <a:gdLst/>
            <a:ahLst/>
            <a:cxnLst/>
            <a:rect l="l" t="t" r="r" b="b"/>
            <a:pathLst>
              <a:path w="247321" h="33112" extrusionOk="0">
                <a:moveTo>
                  <a:pt x="46147" y="1"/>
                </a:moveTo>
                <a:cubicBezTo>
                  <a:pt x="43328" y="1"/>
                  <a:pt x="39930" y="844"/>
                  <a:pt x="38605" y="1904"/>
                </a:cubicBezTo>
                <a:lnTo>
                  <a:pt x="1350" y="31038"/>
                </a:lnTo>
                <a:cubicBezTo>
                  <a:pt x="0" y="32075"/>
                  <a:pt x="2362" y="32942"/>
                  <a:pt x="6627" y="32942"/>
                </a:cubicBezTo>
                <a:lnTo>
                  <a:pt x="240712" y="33111"/>
                </a:lnTo>
                <a:cubicBezTo>
                  <a:pt x="240770" y="33111"/>
                  <a:pt x="240827" y="33111"/>
                  <a:pt x="240884" y="33111"/>
                </a:cubicBezTo>
                <a:cubicBezTo>
                  <a:pt x="245017" y="33111"/>
                  <a:pt x="247321" y="32253"/>
                  <a:pt x="246013" y="31231"/>
                </a:cubicBezTo>
                <a:lnTo>
                  <a:pt x="209337" y="2025"/>
                </a:lnTo>
                <a:cubicBezTo>
                  <a:pt x="208011" y="989"/>
                  <a:pt x="204662" y="121"/>
                  <a:pt x="201818" y="121"/>
                </a:cubicBezTo>
                <a:lnTo>
                  <a:pt x="46147" y="1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49"/>
          <p:cNvSpPr/>
          <p:nvPr/>
        </p:nvSpPr>
        <p:spPr>
          <a:xfrm>
            <a:off x="1896851" y="3663016"/>
            <a:ext cx="2007187" cy="261932"/>
          </a:xfrm>
          <a:custGeom>
            <a:avLst/>
            <a:gdLst/>
            <a:ahLst/>
            <a:cxnLst/>
            <a:rect l="l" t="t" r="r" b="b"/>
            <a:pathLst>
              <a:path w="89933" h="11736" extrusionOk="0">
                <a:moveTo>
                  <a:pt x="6073" y="0"/>
                </a:moveTo>
                <a:lnTo>
                  <a:pt x="0" y="11664"/>
                </a:lnTo>
                <a:lnTo>
                  <a:pt x="89933" y="11736"/>
                </a:lnTo>
                <a:lnTo>
                  <a:pt x="84101" y="73"/>
                </a:lnTo>
                <a:lnTo>
                  <a:pt x="6073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49"/>
          <p:cNvSpPr/>
          <p:nvPr/>
        </p:nvSpPr>
        <p:spPr>
          <a:xfrm>
            <a:off x="1348950" y="3339487"/>
            <a:ext cx="254945" cy="67782"/>
          </a:xfrm>
          <a:custGeom>
            <a:avLst/>
            <a:gdLst/>
            <a:ahLst/>
            <a:cxnLst/>
            <a:rect l="l" t="t" r="r" b="b"/>
            <a:pathLst>
              <a:path w="11423" h="3037" extrusionOk="0">
                <a:moveTo>
                  <a:pt x="3928" y="1"/>
                </a:moveTo>
                <a:cubicBezTo>
                  <a:pt x="3519" y="1"/>
                  <a:pt x="3061" y="121"/>
                  <a:pt x="2916" y="266"/>
                </a:cubicBezTo>
                <a:lnTo>
                  <a:pt x="169" y="2748"/>
                </a:lnTo>
                <a:cubicBezTo>
                  <a:pt x="0" y="2916"/>
                  <a:pt x="217" y="3013"/>
                  <a:pt x="627" y="3013"/>
                </a:cubicBezTo>
                <a:lnTo>
                  <a:pt x="7808" y="3037"/>
                </a:lnTo>
                <a:cubicBezTo>
                  <a:pt x="8242" y="3037"/>
                  <a:pt x="8700" y="2916"/>
                  <a:pt x="8844" y="2772"/>
                </a:cubicBezTo>
                <a:lnTo>
                  <a:pt x="11278" y="266"/>
                </a:lnTo>
                <a:cubicBezTo>
                  <a:pt x="11423" y="121"/>
                  <a:pt x="11206" y="1"/>
                  <a:pt x="1079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49"/>
          <p:cNvSpPr/>
          <p:nvPr/>
        </p:nvSpPr>
        <p:spPr>
          <a:xfrm>
            <a:off x="1532450" y="3339487"/>
            <a:ext cx="245282" cy="67782"/>
          </a:xfrm>
          <a:custGeom>
            <a:avLst/>
            <a:gdLst/>
            <a:ahLst/>
            <a:cxnLst/>
            <a:rect l="l" t="t" r="r" b="b"/>
            <a:pathLst>
              <a:path w="10990" h="3037" extrusionOk="0">
                <a:moveTo>
                  <a:pt x="3495" y="1"/>
                </a:moveTo>
                <a:cubicBezTo>
                  <a:pt x="3085" y="1"/>
                  <a:pt x="2651" y="121"/>
                  <a:pt x="2507" y="266"/>
                </a:cubicBezTo>
                <a:lnTo>
                  <a:pt x="121" y="2772"/>
                </a:lnTo>
                <a:cubicBezTo>
                  <a:pt x="1" y="2916"/>
                  <a:pt x="217" y="3037"/>
                  <a:pt x="651" y="3037"/>
                </a:cubicBezTo>
                <a:lnTo>
                  <a:pt x="7832" y="3037"/>
                </a:lnTo>
                <a:cubicBezTo>
                  <a:pt x="8242" y="3037"/>
                  <a:pt x="8676" y="2916"/>
                  <a:pt x="8796" y="2772"/>
                </a:cubicBezTo>
                <a:lnTo>
                  <a:pt x="10869" y="266"/>
                </a:lnTo>
                <a:cubicBezTo>
                  <a:pt x="10989" y="121"/>
                  <a:pt x="10772" y="1"/>
                  <a:pt x="1036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49"/>
          <p:cNvSpPr/>
          <p:nvPr/>
        </p:nvSpPr>
        <p:spPr>
          <a:xfrm>
            <a:off x="1715517" y="3339487"/>
            <a:ext cx="236666" cy="67782"/>
          </a:xfrm>
          <a:custGeom>
            <a:avLst/>
            <a:gdLst/>
            <a:ahLst/>
            <a:cxnLst/>
            <a:rect l="l" t="t" r="r" b="b"/>
            <a:pathLst>
              <a:path w="10604" h="3037" extrusionOk="0">
                <a:moveTo>
                  <a:pt x="3085" y="1"/>
                </a:moveTo>
                <a:cubicBezTo>
                  <a:pt x="2675" y="1"/>
                  <a:pt x="2242" y="121"/>
                  <a:pt x="2121" y="266"/>
                </a:cubicBezTo>
                <a:lnTo>
                  <a:pt x="121" y="2772"/>
                </a:lnTo>
                <a:cubicBezTo>
                  <a:pt x="1" y="2916"/>
                  <a:pt x="242" y="3037"/>
                  <a:pt x="675" y="3037"/>
                </a:cubicBezTo>
                <a:lnTo>
                  <a:pt x="7856" y="3037"/>
                </a:lnTo>
                <a:cubicBezTo>
                  <a:pt x="8266" y="3037"/>
                  <a:pt x="8700" y="2916"/>
                  <a:pt x="8796" y="2772"/>
                </a:cubicBezTo>
                <a:lnTo>
                  <a:pt x="10507" y="290"/>
                </a:lnTo>
                <a:cubicBezTo>
                  <a:pt x="10604" y="121"/>
                  <a:pt x="10339" y="1"/>
                  <a:pt x="995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49"/>
          <p:cNvSpPr/>
          <p:nvPr/>
        </p:nvSpPr>
        <p:spPr>
          <a:xfrm>
            <a:off x="1899016" y="3339920"/>
            <a:ext cx="227003" cy="67782"/>
          </a:xfrm>
          <a:custGeom>
            <a:avLst/>
            <a:gdLst/>
            <a:ahLst/>
            <a:cxnLst/>
            <a:rect l="l" t="t" r="r" b="b"/>
            <a:pathLst>
              <a:path w="10171" h="3037" extrusionOk="0">
                <a:moveTo>
                  <a:pt x="2627" y="1"/>
                </a:moveTo>
                <a:cubicBezTo>
                  <a:pt x="2242" y="1"/>
                  <a:pt x="1832" y="97"/>
                  <a:pt x="1736" y="266"/>
                </a:cubicBezTo>
                <a:lnTo>
                  <a:pt x="97" y="2748"/>
                </a:lnTo>
                <a:cubicBezTo>
                  <a:pt x="1" y="2917"/>
                  <a:pt x="242" y="3013"/>
                  <a:pt x="676" y="3013"/>
                </a:cubicBezTo>
                <a:lnTo>
                  <a:pt x="7857" y="3037"/>
                </a:lnTo>
                <a:cubicBezTo>
                  <a:pt x="8266" y="3037"/>
                  <a:pt x="8676" y="2917"/>
                  <a:pt x="8772" y="2772"/>
                </a:cubicBezTo>
                <a:lnTo>
                  <a:pt x="10098" y="266"/>
                </a:lnTo>
                <a:cubicBezTo>
                  <a:pt x="10170" y="121"/>
                  <a:pt x="9905" y="1"/>
                  <a:pt x="9519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49"/>
          <p:cNvSpPr/>
          <p:nvPr/>
        </p:nvSpPr>
        <p:spPr>
          <a:xfrm>
            <a:off x="2082082" y="3339920"/>
            <a:ext cx="218387" cy="67782"/>
          </a:xfrm>
          <a:custGeom>
            <a:avLst/>
            <a:gdLst/>
            <a:ahLst/>
            <a:cxnLst/>
            <a:rect l="l" t="t" r="r" b="b"/>
            <a:pathLst>
              <a:path w="9785" h="3037" extrusionOk="0">
                <a:moveTo>
                  <a:pt x="2218" y="1"/>
                </a:moveTo>
                <a:cubicBezTo>
                  <a:pt x="1832" y="1"/>
                  <a:pt x="1423" y="121"/>
                  <a:pt x="1350" y="266"/>
                </a:cubicBezTo>
                <a:lnTo>
                  <a:pt x="73" y="2772"/>
                </a:lnTo>
                <a:cubicBezTo>
                  <a:pt x="1" y="2917"/>
                  <a:pt x="290" y="3037"/>
                  <a:pt x="700" y="3037"/>
                </a:cubicBezTo>
                <a:lnTo>
                  <a:pt x="7881" y="3037"/>
                </a:lnTo>
                <a:cubicBezTo>
                  <a:pt x="8315" y="3037"/>
                  <a:pt x="8700" y="2917"/>
                  <a:pt x="8748" y="2772"/>
                </a:cubicBezTo>
                <a:lnTo>
                  <a:pt x="9712" y="266"/>
                </a:lnTo>
                <a:cubicBezTo>
                  <a:pt x="9785" y="121"/>
                  <a:pt x="9495" y="1"/>
                  <a:pt x="908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49"/>
          <p:cNvSpPr/>
          <p:nvPr/>
        </p:nvSpPr>
        <p:spPr>
          <a:xfrm>
            <a:off x="2266033" y="3339920"/>
            <a:ext cx="209237" cy="67782"/>
          </a:xfrm>
          <a:custGeom>
            <a:avLst/>
            <a:gdLst/>
            <a:ahLst/>
            <a:cxnLst/>
            <a:rect l="l" t="t" r="r" b="b"/>
            <a:pathLst>
              <a:path w="9375" h="3037" extrusionOk="0">
                <a:moveTo>
                  <a:pt x="1808" y="1"/>
                </a:moveTo>
                <a:cubicBezTo>
                  <a:pt x="1398" y="1"/>
                  <a:pt x="1036" y="121"/>
                  <a:pt x="964" y="266"/>
                </a:cubicBezTo>
                <a:lnTo>
                  <a:pt x="48" y="2772"/>
                </a:lnTo>
                <a:cubicBezTo>
                  <a:pt x="0" y="2917"/>
                  <a:pt x="314" y="3037"/>
                  <a:pt x="723" y="3037"/>
                </a:cubicBezTo>
                <a:lnTo>
                  <a:pt x="7904" y="3037"/>
                </a:lnTo>
                <a:cubicBezTo>
                  <a:pt x="8338" y="3037"/>
                  <a:pt x="8700" y="2917"/>
                  <a:pt x="8724" y="2772"/>
                </a:cubicBezTo>
                <a:lnTo>
                  <a:pt x="9350" y="266"/>
                </a:lnTo>
                <a:cubicBezTo>
                  <a:pt x="9374" y="121"/>
                  <a:pt x="9085" y="1"/>
                  <a:pt x="867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49"/>
          <p:cNvSpPr/>
          <p:nvPr/>
        </p:nvSpPr>
        <p:spPr>
          <a:xfrm>
            <a:off x="2449533" y="3339920"/>
            <a:ext cx="200086" cy="68340"/>
          </a:xfrm>
          <a:custGeom>
            <a:avLst/>
            <a:gdLst/>
            <a:ahLst/>
            <a:cxnLst/>
            <a:rect l="l" t="t" r="r" b="b"/>
            <a:pathLst>
              <a:path w="8965" h="3062" extrusionOk="0">
                <a:moveTo>
                  <a:pt x="1374" y="1"/>
                </a:moveTo>
                <a:cubicBezTo>
                  <a:pt x="964" y="1"/>
                  <a:pt x="603" y="121"/>
                  <a:pt x="579" y="290"/>
                </a:cubicBezTo>
                <a:lnTo>
                  <a:pt x="25" y="2772"/>
                </a:lnTo>
                <a:cubicBezTo>
                  <a:pt x="0" y="2917"/>
                  <a:pt x="314" y="3037"/>
                  <a:pt x="723" y="3037"/>
                </a:cubicBezTo>
                <a:lnTo>
                  <a:pt x="7905" y="3061"/>
                </a:lnTo>
                <a:cubicBezTo>
                  <a:pt x="8338" y="3061"/>
                  <a:pt x="8676" y="2941"/>
                  <a:pt x="8700" y="2796"/>
                </a:cubicBezTo>
                <a:lnTo>
                  <a:pt x="8941" y="290"/>
                </a:lnTo>
                <a:cubicBezTo>
                  <a:pt x="8965" y="145"/>
                  <a:pt x="8627" y="25"/>
                  <a:pt x="8242" y="25"/>
                </a:cubicBezTo>
                <a:lnTo>
                  <a:pt x="137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49"/>
          <p:cNvSpPr/>
          <p:nvPr/>
        </p:nvSpPr>
        <p:spPr>
          <a:xfrm>
            <a:off x="2632599" y="3340353"/>
            <a:ext cx="194175" cy="67805"/>
          </a:xfrm>
          <a:custGeom>
            <a:avLst/>
            <a:gdLst/>
            <a:ahLst/>
            <a:cxnLst/>
            <a:rect l="l" t="t" r="r" b="b"/>
            <a:pathLst>
              <a:path w="8700" h="3038" extrusionOk="0">
                <a:moveTo>
                  <a:pt x="940" y="1"/>
                </a:moveTo>
                <a:cubicBezTo>
                  <a:pt x="555" y="1"/>
                  <a:pt x="217" y="121"/>
                  <a:pt x="193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72" y="3037"/>
                </a:cubicBezTo>
                <a:lnTo>
                  <a:pt x="7953" y="3037"/>
                </a:lnTo>
                <a:cubicBezTo>
                  <a:pt x="8362" y="3037"/>
                  <a:pt x="8700" y="2917"/>
                  <a:pt x="8700" y="2772"/>
                </a:cubicBezTo>
                <a:lnTo>
                  <a:pt x="8555" y="266"/>
                </a:lnTo>
                <a:cubicBezTo>
                  <a:pt x="8555" y="121"/>
                  <a:pt x="8218" y="1"/>
                  <a:pt x="780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49"/>
          <p:cNvSpPr/>
          <p:nvPr/>
        </p:nvSpPr>
        <p:spPr>
          <a:xfrm>
            <a:off x="2812183" y="3340353"/>
            <a:ext cx="198481" cy="67805"/>
          </a:xfrm>
          <a:custGeom>
            <a:avLst/>
            <a:gdLst/>
            <a:ahLst/>
            <a:cxnLst/>
            <a:rect l="l" t="t" r="r" b="b"/>
            <a:pathLst>
              <a:path w="8893" h="3038" extrusionOk="0">
                <a:moveTo>
                  <a:pt x="724" y="1"/>
                </a:moveTo>
                <a:cubicBezTo>
                  <a:pt x="338" y="1"/>
                  <a:pt x="1" y="121"/>
                  <a:pt x="25" y="266"/>
                </a:cubicBezTo>
                <a:lnTo>
                  <a:pt x="194" y="2772"/>
                </a:lnTo>
                <a:cubicBezTo>
                  <a:pt x="218" y="2917"/>
                  <a:pt x="555" y="3037"/>
                  <a:pt x="989" y="3037"/>
                </a:cubicBezTo>
                <a:lnTo>
                  <a:pt x="8170" y="3037"/>
                </a:lnTo>
                <a:cubicBezTo>
                  <a:pt x="8580" y="3037"/>
                  <a:pt x="8893" y="2917"/>
                  <a:pt x="8869" y="2772"/>
                </a:cubicBezTo>
                <a:lnTo>
                  <a:pt x="8387" y="266"/>
                </a:lnTo>
                <a:cubicBezTo>
                  <a:pt x="8363" y="121"/>
                  <a:pt x="8001" y="1"/>
                  <a:pt x="759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49"/>
          <p:cNvSpPr/>
          <p:nvPr/>
        </p:nvSpPr>
        <p:spPr>
          <a:xfrm>
            <a:off x="2988303" y="3340353"/>
            <a:ext cx="207631" cy="68340"/>
          </a:xfrm>
          <a:custGeom>
            <a:avLst/>
            <a:gdLst/>
            <a:ahLst/>
            <a:cxnLst/>
            <a:rect l="l" t="t" r="r" b="b"/>
            <a:pathLst>
              <a:path w="9303" h="3062" extrusionOk="0">
                <a:moveTo>
                  <a:pt x="699" y="1"/>
                </a:moveTo>
                <a:cubicBezTo>
                  <a:pt x="290" y="1"/>
                  <a:pt x="0" y="121"/>
                  <a:pt x="25" y="266"/>
                </a:cubicBezTo>
                <a:lnTo>
                  <a:pt x="579" y="2772"/>
                </a:lnTo>
                <a:cubicBezTo>
                  <a:pt x="603" y="2917"/>
                  <a:pt x="964" y="3037"/>
                  <a:pt x="1398" y="3037"/>
                </a:cubicBezTo>
                <a:lnTo>
                  <a:pt x="8579" y="3061"/>
                </a:lnTo>
                <a:cubicBezTo>
                  <a:pt x="8989" y="3061"/>
                  <a:pt x="9302" y="2941"/>
                  <a:pt x="9254" y="2796"/>
                </a:cubicBezTo>
                <a:lnTo>
                  <a:pt x="8386" y="290"/>
                </a:lnTo>
                <a:cubicBezTo>
                  <a:pt x="8338" y="145"/>
                  <a:pt x="7977" y="25"/>
                  <a:pt x="7567" y="25"/>
                </a:cubicBezTo>
                <a:lnTo>
                  <a:pt x="699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49"/>
          <p:cNvSpPr/>
          <p:nvPr/>
        </p:nvSpPr>
        <p:spPr>
          <a:xfrm>
            <a:off x="3172669" y="3340786"/>
            <a:ext cx="217318" cy="67805"/>
          </a:xfrm>
          <a:custGeom>
            <a:avLst/>
            <a:gdLst/>
            <a:ahLst/>
            <a:cxnLst/>
            <a:rect l="l" t="t" r="r" b="b"/>
            <a:pathLst>
              <a:path w="9737" h="3038" extrusionOk="0">
                <a:moveTo>
                  <a:pt x="676" y="1"/>
                </a:moveTo>
                <a:cubicBezTo>
                  <a:pt x="290" y="1"/>
                  <a:pt x="1" y="121"/>
                  <a:pt x="49" y="266"/>
                </a:cubicBezTo>
                <a:lnTo>
                  <a:pt x="989" y="2772"/>
                </a:lnTo>
                <a:cubicBezTo>
                  <a:pt x="1037" y="2917"/>
                  <a:pt x="1423" y="3037"/>
                  <a:pt x="1832" y="3037"/>
                </a:cubicBezTo>
                <a:lnTo>
                  <a:pt x="9013" y="3037"/>
                </a:lnTo>
                <a:cubicBezTo>
                  <a:pt x="9447" y="3037"/>
                  <a:pt x="9736" y="2917"/>
                  <a:pt x="9664" y="2772"/>
                </a:cubicBezTo>
                <a:lnTo>
                  <a:pt x="8411" y="266"/>
                </a:lnTo>
                <a:cubicBezTo>
                  <a:pt x="8339" y="121"/>
                  <a:pt x="7953" y="1"/>
                  <a:pt x="754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49"/>
          <p:cNvSpPr/>
          <p:nvPr/>
        </p:nvSpPr>
        <p:spPr>
          <a:xfrm>
            <a:off x="3348355" y="3340786"/>
            <a:ext cx="226448" cy="67805"/>
          </a:xfrm>
          <a:custGeom>
            <a:avLst/>
            <a:gdLst/>
            <a:ahLst/>
            <a:cxnLst/>
            <a:rect l="l" t="t" r="r" b="b"/>
            <a:pathLst>
              <a:path w="10146" h="3038" extrusionOk="0">
                <a:moveTo>
                  <a:pt x="675" y="1"/>
                </a:moveTo>
                <a:cubicBezTo>
                  <a:pt x="265" y="1"/>
                  <a:pt x="0" y="121"/>
                  <a:pt x="97" y="266"/>
                </a:cubicBezTo>
                <a:lnTo>
                  <a:pt x="1374" y="2772"/>
                </a:lnTo>
                <a:cubicBezTo>
                  <a:pt x="1446" y="2917"/>
                  <a:pt x="1856" y="3037"/>
                  <a:pt x="2290" y="3037"/>
                </a:cubicBezTo>
                <a:lnTo>
                  <a:pt x="9471" y="3037"/>
                </a:lnTo>
                <a:cubicBezTo>
                  <a:pt x="9880" y="3037"/>
                  <a:pt x="10145" y="2917"/>
                  <a:pt x="10049" y="2772"/>
                </a:cubicBezTo>
                <a:lnTo>
                  <a:pt x="8459" y="266"/>
                </a:lnTo>
                <a:cubicBezTo>
                  <a:pt x="8362" y="121"/>
                  <a:pt x="7953" y="1"/>
                  <a:pt x="754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49"/>
          <p:cNvSpPr/>
          <p:nvPr/>
        </p:nvSpPr>
        <p:spPr>
          <a:xfrm>
            <a:off x="3524456" y="3340786"/>
            <a:ext cx="235596" cy="68340"/>
          </a:xfrm>
          <a:custGeom>
            <a:avLst/>
            <a:gdLst/>
            <a:ahLst/>
            <a:cxnLst/>
            <a:rect l="l" t="t" r="r" b="b"/>
            <a:pathLst>
              <a:path w="10556" h="3062" extrusionOk="0">
                <a:moveTo>
                  <a:pt x="652" y="1"/>
                </a:moveTo>
                <a:cubicBezTo>
                  <a:pt x="242" y="1"/>
                  <a:pt x="1" y="121"/>
                  <a:pt x="97" y="266"/>
                </a:cubicBezTo>
                <a:lnTo>
                  <a:pt x="1760" y="2772"/>
                </a:lnTo>
                <a:cubicBezTo>
                  <a:pt x="1856" y="2917"/>
                  <a:pt x="2266" y="3037"/>
                  <a:pt x="2700" y="3037"/>
                </a:cubicBezTo>
                <a:lnTo>
                  <a:pt x="9881" y="3061"/>
                </a:lnTo>
                <a:cubicBezTo>
                  <a:pt x="10291" y="3061"/>
                  <a:pt x="10556" y="2941"/>
                  <a:pt x="10435" y="2796"/>
                </a:cubicBezTo>
                <a:lnTo>
                  <a:pt x="8459" y="290"/>
                </a:lnTo>
                <a:cubicBezTo>
                  <a:pt x="8339" y="145"/>
                  <a:pt x="7929" y="25"/>
                  <a:pt x="7519" y="25"/>
                </a:cubicBezTo>
                <a:lnTo>
                  <a:pt x="652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49"/>
          <p:cNvSpPr/>
          <p:nvPr/>
        </p:nvSpPr>
        <p:spPr>
          <a:xfrm>
            <a:off x="3700142" y="3341237"/>
            <a:ext cx="244723" cy="67782"/>
          </a:xfrm>
          <a:custGeom>
            <a:avLst/>
            <a:gdLst/>
            <a:ahLst/>
            <a:cxnLst/>
            <a:rect l="l" t="t" r="r" b="b"/>
            <a:pathLst>
              <a:path w="10965" h="3037" extrusionOk="0">
                <a:moveTo>
                  <a:pt x="651" y="0"/>
                </a:moveTo>
                <a:cubicBezTo>
                  <a:pt x="241" y="0"/>
                  <a:pt x="0" y="120"/>
                  <a:pt x="121" y="265"/>
                </a:cubicBezTo>
                <a:lnTo>
                  <a:pt x="2145" y="2771"/>
                </a:lnTo>
                <a:cubicBezTo>
                  <a:pt x="2266" y="2916"/>
                  <a:pt x="2723" y="3036"/>
                  <a:pt x="3133" y="3036"/>
                </a:cubicBezTo>
                <a:lnTo>
                  <a:pt x="10314" y="3036"/>
                </a:lnTo>
                <a:cubicBezTo>
                  <a:pt x="10748" y="3036"/>
                  <a:pt x="10965" y="2916"/>
                  <a:pt x="10820" y="2771"/>
                </a:cubicBezTo>
                <a:lnTo>
                  <a:pt x="8483" y="265"/>
                </a:lnTo>
                <a:cubicBezTo>
                  <a:pt x="8362" y="120"/>
                  <a:pt x="7928" y="0"/>
                  <a:pt x="7519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49"/>
          <p:cNvSpPr/>
          <p:nvPr/>
        </p:nvSpPr>
        <p:spPr>
          <a:xfrm>
            <a:off x="3876243" y="3341237"/>
            <a:ext cx="253874" cy="67782"/>
          </a:xfrm>
          <a:custGeom>
            <a:avLst/>
            <a:gdLst/>
            <a:ahLst/>
            <a:cxnLst/>
            <a:rect l="l" t="t" r="r" b="b"/>
            <a:pathLst>
              <a:path w="11375" h="3037" extrusionOk="0">
                <a:moveTo>
                  <a:pt x="627" y="0"/>
                </a:moveTo>
                <a:cubicBezTo>
                  <a:pt x="218" y="0"/>
                  <a:pt x="1" y="120"/>
                  <a:pt x="145" y="265"/>
                </a:cubicBezTo>
                <a:lnTo>
                  <a:pt x="2531" y="2771"/>
                </a:lnTo>
                <a:cubicBezTo>
                  <a:pt x="2676" y="2916"/>
                  <a:pt x="3134" y="3036"/>
                  <a:pt x="3543" y="3036"/>
                </a:cubicBezTo>
                <a:lnTo>
                  <a:pt x="10724" y="3036"/>
                </a:lnTo>
                <a:cubicBezTo>
                  <a:pt x="11158" y="3036"/>
                  <a:pt x="11375" y="2916"/>
                  <a:pt x="11206" y="2771"/>
                </a:cubicBezTo>
                <a:lnTo>
                  <a:pt x="8507" y="265"/>
                </a:lnTo>
                <a:cubicBezTo>
                  <a:pt x="8339" y="120"/>
                  <a:pt x="7881" y="0"/>
                  <a:pt x="749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49"/>
          <p:cNvSpPr/>
          <p:nvPr/>
        </p:nvSpPr>
        <p:spPr>
          <a:xfrm>
            <a:off x="1280234" y="3402103"/>
            <a:ext cx="359843" cy="67782"/>
          </a:xfrm>
          <a:custGeom>
            <a:avLst/>
            <a:gdLst/>
            <a:ahLst/>
            <a:cxnLst/>
            <a:rect l="l" t="t" r="r" b="b"/>
            <a:pathLst>
              <a:path w="16123" h="3037" extrusionOk="0">
                <a:moveTo>
                  <a:pt x="3977" y="1"/>
                </a:moveTo>
                <a:cubicBezTo>
                  <a:pt x="3543" y="1"/>
                  <a:pt x="3061" y="121"/>
                  <a:pt x="2917" y="266"/>
                </a:cubicBezTo>
                <a:lnTo>
                  <a:pt x="170" y="2748"/>
                </a:lnTo>
                <a:cubicBezTo>
                  <a:pt x="1" y="2916"/>
                  <a:pt x="242" y="3037"/>
                  <a:pt x="676" y="3037"/>
                </a:cubicBezTo>
                <a:lnTo>
                  <a:pt x="12676" y="3037"/>
                </a:lnTo>
                <a:cubicBezTo>
                  <a:pt x="13110" y="3037"/>
                  <a:pt x="13568" y="2916"/>
                  <a:pt x="13712" y="2772"/>
                </a:cubicBezTo>
                <a:lnTo>
                  <a:pt x="16002" y="266"/>
                </a:lnTo>
                <a:cubicBezTo>
                  <a:pt x="16122" y="121"/>
                  <a:pt x="15881" y="1"/>
                  <a:pt x="1547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49"/>
          <p:cNvSpPr/>
          <p:nvPr/>
        </p:nvSpPr>
        <p:spPr>
          <a:xfrm>
            <a:off x="1551145" y="3402103"/>
            <a:ext cx="251732" cy="67782"/>
          </a:xfrm>
          <a:custGeom>
            <a:avLst/>
            <a:gdLst/>
            <a:ahLst/>
            <a:cxnLst/>
            <a:rect l="l" t="t" r="r" b="b"/>
            <a:pathLst>
              <a:path w="11279" h="3037" extrusionOk="0">
                <a:moveTo>
                  <a:pt x="3374" y="1"/>
                </a:moveTo>
                <a:cubicBezTo>
                  <a:pt x="2941" y="1"/>
                  <a:pt x="2483" y="121"/>
                  <a:pt x="2362" y="266"/>
                </a:cubicBezTo>
                <a:lnTo>
                  <a:pt x="121" y="2772"/>
                </a:lnTo>
                <a:cubicBezTo>
                  <a:pt x="1" y="2916"/>
                  <a:pt x="242" y="3037"/>
                  <a:pt x="700" y="3037"/>
                </a:cubicBezTo>
                <a:lnTo>
                  <a:pt x="8242" y="3037"/>
                </a:lnTo>
                <a:cubicBezTo>
                  <a:pt x="8676" y="3037"/>
                  <a:pt x="9134" y="2916"/>
                  <a:pt x="9230" y="2772"/>
                </a:cubicBezTo>
                <a:lnTo>
                  <a:pt x="11158" y="266"/>
                </a:lnTo>
                <a:cubicBezTo>
                  <a:pt x="11278" y="121"/>
                  <a:pt x="11013" y="1"/>
                  <a:pt x="10580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49"/>
          <p:cNvSpPr/>
          <p:nvPr/>
        </p:nvSpPr>
        <p:spPr>
          <a:xfrm>
            <a:off x="1743342" y="3402103"/>
            <a:ext cx="242581" cy="68340"/>
          </a:xfrm>
          <a:custGeom>
            <a:avLst/>
            <a:gdLst/>
            <a:ahLst/>
            <a:cxnLst/>
            <a:rect l="l" t="t" r="r" b="b"/>
            <a:pathLst>
              <a:path w="10869" h="3062" extrusionOk="0">
                <a:moveTo>
                  <a:pt x="2941" y="1"/>
                </a:moveTo>
                <a:cubicBezTo>
                  <a:pt x="2531" y="1"/>
                  <a:pt x="2097" y="121"/>
                  <a:pt x="1977" y="266"/>
                </a:cubicBezTo>
                <a:lnTo>
                  <a:pt x="121" y="2772"/>
                </a:lnTo>
                <a:cubicBezTo>
                  <a:pt x="1" y="2916"/>
                  <a:pt x="290" y="3037"/>
                  <a:pt x="724" y="3037"/>
                </a:cubicBezTo>
                <a:lnTo>
                  <a:pt x="8266" y="3061"/>
                </a:lnTo>
                <a:cubicBezTo>
                  <a:pt x="8700" y="3061"/>
                  <a:pt x="9134" y="2941"/>
                  <a:pt x="9230" y="2796"/>
                </a:cubicBezTo>
                <a:lnTo>
                  <a:pt x="10773" y="290"/>
                </a:lnTo>
                <a:cubicBezTo>
                  <a:pt x="10869" y="145"/>
                  <a:pt x="10604" y="25"/>
                  <a:pt x="10170" y="25"/>
                </a:cubicBezTo>
                <a:lnTo>
                  <a:pt x="2941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49"/>
          <p:cNvSpPr/>
          <p:nvPr/>
        </p:nvSpPr>
        <p:spPr>
          <a:xfrm>
            <a:off x="1935991" y="3402536"/>
            <a:ext cx="233433" cy="67805"/>
          </a:xfrm>
          <a:custGeom>
            <a:avLst/>
            <a:gdLst/>
            <a:ahLst/>
            <a:cxnLst/>
            <a:rect l="l" t="t" r="r" b="b"/>
            <a:pathLst>
              <a:path w="10459" h="3038" extrusionOk="0">
                <a:moveTo>
                  <a:pt x="2506" y="1"/>
                </a:moveTo>
                <a:cubicBezTo>
                  <a:pt x="2097" y="1"/>
                  <a:pt x="1663" y="121"/>
                  <a:pt x="1591" y="266"/>
                </a:cubicBezTo>
                <a:lnTo>
                  <a:pt x="97" y="2772"/>
                </a:lnTo>
                <a:cubicBezTo>
                  <a:pt x="0" y="2917"/>
                  <a:pt x="289" y="3037"/>
                  <a:pt x="723" y="3037"/>
                </a:cubicBezTo>
                <a:lnTo>
                  <a:pt x="8266" y="3037"/>
                </a:lnTo>
                <a:cubicBezTo>
                  <a:pt x="8699" y="3037"/>
                  <a:pt x="9133" y="2917"/>
                  <a:pt x="9205" y="2772"/>
                </a:cubicBezTo>
                <a:lnTo>
                  <a:pt x="10386" y="266"/>
                </a:lnTo>
                <a:cubicBezTo>
                  <a:pt x="10459" y="121"/>
                  <a:pt x="10169" y="1"/>
                  <a:pt x="973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49"/>
          <p:cNvSpPr/>
          <p:nvPr/>
        </p:nvSpPr>
        <p:spPr>
          <a:xfrm>
            <a:off x="2129054" y="3402536"/>
            <a:ext cx="224304" cy="67805"/>
          </a:xfrm>
          <a:custGeom>
            <a:avLst/>
            <a:gdLst/>
            <a:ahLst/>
            <a:cxnLst/>
            <a:rect l="l" t="t" r="r" b="b"/>
            <a:pathLst>
              <a:path w="10050" h="3038" extrusionOk="0">
                <a:moveTo>
                  <a:pt x="2097" y="1"/>
                </a:moveTo>
                <a:cubicBezTo>
                  <a:pt x="1663" y="1"/>
                  <a:pt x="1278" y="121"/>
                  <a:pt x="1205" y="266"/>
                </a:cubicBezTo>
                <a:lnTo>
                  <a:pt x="73" y="2772"/>
                </a:lnTo>
                <a:cubicBezTo>
                  <a:pt x="0" y="2917"/>
                  <a:pt x="314" y="3037"/>
                  <a:pt x="748" y="3037"/>
                </a:cubicBezTo>
                <a:lnTo>
                  <a:pt x="8290" y="3037"/>
                </a:lnTo>
                <a:cubicBezTo>
                  <a:pt x="8748" y="3037"/>
                  <a:pt x="9134" y="2917"/>
                  <a:pt x="9182" y="2772"/>
                </a:cubicBezTo>
                <a:lnTo>
                  <a:pt x="10001" y="266"/>
                </a:lnTo>
                <a:cubicBezTo>
                  <a:pt x="10049" y="121"/>
                  <a:pt x="9736" y="1"/>
                  <a:pt x="932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49"/>
          <p:cNvSpPr/>
          <p:nvPr/>
        </p:nvSpPr>
        <p:spPr>
          <a:xfrm>
            <a:off x="2321685" y="3402536"/>
            <a:ext cx="215152" cy="68340"/>
          </a:xfrm>
          <a:custGeom>
            <a:avLst/>
            <a:gdLst/>
            <a:ahLst/>
            <a:cxnLst/>
            <a:rect l="l" t="t" r="r" b="b"/>
            <a:pathLst>
              <a:path w="9640" h="3062" extrusionOk="0">
                <a:moveTo>
                  <a:pt x="1664" y="1"/>
                </a:moveTo>
                <a:cubicBezTo>
                  <a:pt x="1230" y="1"/>
                  <a:pt x="844" y="121"/>
                  <a:pt x="796" y="266"/>
                </a:cubicBezTo>
                <a:lnTo>
                  <a:pt x="49" y="2772"/>
                </a:lnTo>
                <a:cubicBezTo>
                  <a:pt x="1" y="2917"/>
                  <a:pt x="314" y="3037"/>
                  <a:pt x="772" y="3037"/>
                </a:cubicBezTo>
                <a:lnTo>
                  <a:pt x="8290" y="3061"/>
                </a:lnTo>
                <a:cubicBezTo>
                  <a:pt x="8748" y="3061"/>
                  <a:pt x="9134" y="2941"/>
                  <a:pt x="9158" y="2796"/>
                </a:cubicBezTo>
                <a:lnTo>
                  <a:pt x="9616" y="290"/>
                </a:lnTo>
                <a:cubicBezTo>
                  <a:pt x="9640" y="145"/>
                  <a:pt x="9302" y="25"/>
                  <a:pt x="8893" y="25"/>
                </a:cubicBezTo>
                <a:lnTo>
                  <a:pt x="166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49"/>
          <p:cNvSpPr/>
          <p:nvPr/>
        </p:nvSpPr>
        <p:spPr>
          <a:xfrm>
            <a:off x="2513882" y="3402969"/>
            <a:ext cx="206025" cy="67805"/>
          </a:xfrm>
          <a:custGeom>
            <a:avLst/>
            <a:gdLst/>
            <a:ahLst/>
            <a:cxnLst/>
            <a:rect l="l" t="t" r="r" b="b"/>
            <a:pathLst>
              <a:path w="9231" h="3038" extrusionOk="0">
                <a:moveTo>
                  <a:pt x="1254" y="1"/>
                </a:moveTo>
                <a:cubicBezTo>
                  <a:pt x="820" y="1"/>
                  <a:pt x="459" y="121"/>
                  <a:pt x="435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96" y="3037"/>
                </a:cubicBezTo>
                <a:lnTo>
                  <a:pt x="8339" y="3037"/>
                </a:lnTo>
                <a:cubicBezTo>
                  <a:pt x="8772" y="3037"/>
                  <a:pt x="9134" y="2917"/>
                  <a:pt x="9134" y="2772"/>
                </a:cubicBezTo>
                <a:lnTo>
                  <a:pt x="9230" y="266"/>
                </a:lnTo>
                <a:cubicBezTo>
                  <a:pt x="9230" y="121"/>
                  <a:pt x="8893" y="1"/>
                  <a:pt x="848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49"/>
          <p:cNvSpPr/>
          <p:nvPr/>
        </p:nvSpPr>
        <p:spPr>
          <a:xfrm>
            <a:off x="2706530" y="3402969"/>
            <a:ext cx="203860" cy="67805"/>
          </a:xfrm>
          <a:custGeom>
            <a:avLst/>
            <a:gdLst/>
            <a:ahLst/>
            <a:cxnLst/>
            <a:rect l="l" t="t" r="r" b="b"/>
            <a:pathLst>
              <a:path w="9134" h="3038" extrusionOk="0">
                <a:moveTo>
                  <a:pt x="795" y="1"/>
                </a:moveTo>
                <a:cubicBezTo>
                  <a:pt x="386" y="1"/>
                  <a:pt x="48" y="121"/>
                  <a:pt x="24" y="266"/>
                </a:cubicBezTo>
                <a:lnTo>
                  <a:pt x="0" y="2772"/>
                </a:lnTo>
                <a:cubicBezTo>
                  <a:pt x="0" y="2917"/>
                  <a:pt x="362" y="3037"/>
                  <a:pt x="795" y="3037"/>
                </a:cubicBezTo>
                <a:lnTo>
                  <a:pt x="8338" y="3037"/>
                </a:lnTo>
                <a:cubicBezTo>
                  <a:pt x="8772" y="3037"/>
                  <a:pt x="9133" y="2917"/>
                  <a:pt x="9109" y="2772"/>
                </a:cubicBezTo>
                <a:lnTo>
                  <a:pt x="8820" y="266"/>
                </a:lnTo>
                <a:cubicBezTo>
                  <a:pt x="8820" y="121"/>
                  <a:pt x="8458" y="1"/>
                  <a:pt x="802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49"/>
          <p:cNvSpPr/>
          <p:nvPr/>
        </p:nvSpPr>
        <p:spPr>
          <a:xfrm>
            <a:off x="2892195" y="3402969"/>
            <a:ext cx="211938" cy="68340"/>
          </a:xfrm>
          <a:custGeom>
            <a:avLst/>
            <a:gdLst/>
            <a:ahLst/>
            <a:cxnLst/>
            <a:rect l="l" t="t" r="r" b="b"/>
            <a:pathLst>
              <a:path w="9496" h="3062" extrusionOk="0">
                <a:moveTo>
                  <a:pt x="748" y="1"/>
                </a:moveTo>
                <a:cubicBezTo>
                  <a:pt x="338" y="1"/>
                  <a:pt x="1" y="121"/>
                  <a:pt x="25" y="266"/>
                </a:cubicBezTo>
                <a:lnTo>
                  <a:pt x="362" y="2772"/>
                </a:lnTo>
                <a:cubicBezTo>
                  <a:pt x="362" y="2917"/>
                  <a:pt x="748" y="3037"/>
                  <a:pt x="1182" y="3037"/>
                </a:cubicBezTo>
                <a:lnTo>
                  <a:pt x="8724" y="3061"/>
                </a:lnTo>
                <a:cubicBezTo>
                  <a:pt x="9182" y="3061"/>
                  <a:pt x="9495" y="2941"/>
                  <a:pt x="9471" y="2796"/>
                </a:cubicBezTo>
                <a:lnTo>
                  <a:pt x="8821" y="290"/>
                </a:lnTo>
                <a:cubicBezTo>
                  <a:pt x="8772" y="145"/>
                  <a:pt x="8411" y="25"/>
                  <a:pt x="7977" y="25"/>
                </a:cubicBezTo>
                <a:lnTo>
                  <a:pt x="748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49"/>
          <p:cNvSpPr/>
          <p:nvPr/>
        </p:nvSpPr>
        <p:spPr>
          <a:xfrm>
            <a:off x="3086143" y="3403402"/>
            <a:ext cx="221604" cy="67805"/>
          </a:xfrm>
          <a:custGeom>
            <a:avLst/>
            <a:gdLst/>
            <a:ahLst/>
            <a:cxnLst/>
            <a:rect l="l" t="t" r="r" b="b"/>
            <a:pathLst>
              <a:path w="9929" h="3038" extrusionOk="0">
                <a:moveTo>
                  <a:pt x="747" y="1"/>
                </a:moveTo>
                <a:cubicBezTo>
                  <a:pt x="314" y="1"/>
                  <a:pt x="0" y="121"/>
                  <a:pt x="49" y="266"/>
                </a:cubicBezTo>
                <a:lnTo>
                  <a:pt x="747" y="2772"/>
                </a:lnTo>
                <a:cubicBezTo>
                  <a:pt x="796" y="2917"/>
                  <a:pt x="1181" y="3037"/>
                  <a:pt x="1639" y="3037"/>
                </a:cubicBezTo>
                <a:lnTo>
                  <a:pt x="9182" y="3037"/>
                </a:lnTo>
                <a:cubicBezTo>
                  <a:pt x="9615" y="3037"/>
                  <a:pt x="9929" y="2917"/>
                  <a:pt x="9856" y="2772"/>
                </a:cubicBezTo>
                <a:lnTo>
                  <a:pt x="8844" y="266"/>
                </a:lnTo>
                <a:cubicBezTo>
                  <a:pt x="8772" y="121"/>
                  <a:pt x="8386" y="1"/>
                  <a:pt x="795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49"/>
          <p:cNvSpPr/>
          <p:nvPr/>
        </p:nvSpPr>
        <p:spPr>
          <a:xfrm>
            <a:off x="3271393" y="3403402"/>
            <a:ext cx="230196" cy="67805"/>
          </a:xfrm>
          <a:custGeom>
            <a:avLst/>
            <a:gdLst/>
            <a:ahLst/>
            <a:cxnLst/>
            <a:rect l="l" t="t" r="r" b="b"/>
            <a:pathLst>
              <a:path w="10314" h="3038" extrusionOk="0">
                <a:moveTo>
                  <a:pt x="699" y="1"/>
                </a:moveTo>
                <a:cubicBezTo>
                  <a:pt x="289" y="1"/>
                  <a:pt x="0" y="121"/>
                  <a:pt x="48" y="266"/>
                </a:cubicBezTo>
                <a:lnTo>
                  <a:pt x="1133" y="2772"/>
                </a:lnTo>
                <a:cubicBezTo>
                  <a:pt x="1205" y="2917"/>
                  <a:pt x="1615" y="3037"/>
                  <a:pt x="2048" y="3037"/>
                </a:cubicBezTo>
                <a:lnTo>
                  <a:pt x="9591" y="3037"/>
                </a:lnTo>
                <a:cubicBezTo>
                  <a:pt x="10025" y="3037"/>
                  <a:pt x="10314" y="2917"/>
                  <a:pt x="10242" y="2772"/>
                </a:cubicBezTo>
                <a:lnTo>
                  <a:pt x="8844" y="266"/>
                </a:lnTo>
                <a:cubicBezTo>
                  <a:pt x="8772" y="121"/>
                  <a:pt x="8362" y="1"/>
                  <a:pt x="792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49"/>
          <p:cNvSpPr/>
          <p:nvPr/>
        </p:nvSpPr>
        <p:spPr>
          <a:xfrm>
            <a:off x="3456192" y="3403402"/>
            <a:ext cx="239904" cy="68340"/>
          </a:xfrm>
          <a:custGeom>
            <a:avLst/>
            <a:gdLst/>
            <a:ahLst/>
            <a:cxnLst/>
            <a:rect l="l" t="t" r="r" b="b"/>
            <a:pathLst>
              <a:path w="10749" h="3062" extrusionOk="0">
                <a:moveTo>
                  <a:pt x="699" y="1"/>
                </a:moveTo>
                <a:cubicBezTo>
                  <a:pt x="290" y="1"/>
                  <a:pt x="1" y="121"/>
                  <a:pt x="97" y="266"/>
                </a:cubicBezTo>
                <a:lnTo>
                  <a:pt x="1543" y="2772"/>
                </a:lnTo>
                <a:cubicBezTo>
                  <a:pt x="1615" y="2941"/>
                  <a:pt x="2049" y="3037"/>
                  <a:pt x="2483" y="3037"/>
                </a:cubicBezTo>
                <a:lnTo>
                  <a:pt x="10025" y="3061"/>
                </a:lnTo>
                <a:cubicBezTo>
                  <a:pt x="10483" y="3061"/>
                  <a:pt x="10748" y="2941"/>
                  <a:pt x="10652" y="2796"/>
                </a:cubicBezTo>
                <a:lnTo>
                  <a:pt x="8893" y="290"/>
                </a:lnTo>
                <a:cubicBezTo>
                  <a:pt x="8796" y="146"/>
                  <a:pt x="8362" y="25"/>
                  <a:pt x="7929" y="25"/>
                </a:cubicBezTo>
                <a:lnTo>
                  <a:pt x="699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49"/>
          <p:cNvSpPr/>
          <p:nvPr/>
        </p:nvSpPr>
        <p:spPr>
          <a:xfrm>
            <a:off x="3641442" y="3403853"/>
            <a:ext cx="248495" cy="67782"/>
          </a:xfrm>
          <a:custGeom>
            <a:avLst/>
            <a:gdLst/>
            <a:ahLst/>
            <a:cxnLst/>
            <a:rect l="l" t="t" r="r" b="b"/>
            <a:pathLst>
              <a:path w="11134" h="3037" extrusionOk="0">
                <a:moveTo>
                  <a:pt x="675" y="0"/>
                </a:moveTo>
                <a:cubicBezTo>
                  <a:pt x="265" y="0"/>
                  <a:pt x="0" y="121"/>
                  <a:pt x="97" y="265"/>
                </a:cubicBezTo>
                <a:lnTo>
                  <a:pt x="1904" y="2771"/>
                </a:lnTo>
                <a:cubicBezTo>
                  <a:pt x="2024" y="2916"/>
                  <a:pt x="2458" y="3036"/>
                  <a:pt x="2916" y="3036"/>
                </a:cubicBezTo>
                <a:lnTo>
                  <a:pt x="10434" y="3036"/>
                </a:lnTo>
                <a:cubicBezTo>
                  <a:pt x="10892" y="3036"/>
                  <a:pt x="11133" y="2916"/>
                  <a:pt x="11013" y="2771"/>
                </a:cubicBezTo>
                <a:lnTo>
                  <a:pt x="8892" y="265"/>
                </a:lnTo>
                <a:cubicBezTo>
                  <a:pt x="8772" y="121"/>
                  <a:pt x="8338" y="0"/>
                  <a:pt x="790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49"/>
          <p:cNvSpPr/>
          <p:nvPr/>
        </p:nvSpPr>
        <p:spPr>
          <a:xfrm>
            <a:off x="3826241" y="3403853"/>
            <a:ext cx="399104" cy="68318"/>
          </a:xfrm>
          <a:custGeom>
            <a:avLst/>
            <a:gdLst/>
            <a:ahLst/>
            <a:cxnLst/>
            <a:rect l="l" t="t" r="r" b="b"/>
            <a:pathLst>
              <a:path w="17882" h="3061" extrusionOk="0">
                <a:moveTo>
                  <a:pt x="675" y="0"/>
                </a:moveTo>
                <a:cubicBezTo>
                  <a:pt x="242" y="0"/>
                  <a:pt x="1" y="121"/>
                  <a:pt x="145" y="265"/>
                </a:cubicBezTo>
                <a:lnTo>
                  <a:pt x="2314" y="2771"/>
                </a:lnTo>
                <a:cubicBezTo>
                  <a:pt x="2435" y="2916"/>
                  <a:pt x="2892" y="3036"/>
                  <a:pt x="3350" y="3036"/>
                </a:cubicBezTo>
                <a:lnTo>
                  <a:pt x="17206" y="3060"/>
                </a:lnTo>
                <a:cubicBezTo>
                  <a:pt x="17664" y="3060"/>
                  <a:pt x="17881" y="2940"/>
                  <a:pt x="17737" y="2795"/>
                </a:cubicBezTo>
                <a:lnTo>
                  <a:pt x="15013" y="289"/>
                </a:lnTo>
                <a:cubicBezTo>
                  <a:pt x="14869" y="145"/>
                  <a:pt x="14387" y="24"/>
                  <a:pt x="13977" y="24"/>
                </a:cubicBezTo>
                <a:lnTo>
                  <a:pt x="675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49"/>
          <p:cNvSpPr/>
          <p:nvPr/>
        </p:nvSpPr>
        <p:spPr>
          <a:xfrm>
            <a:off x="1071960" y="3592135"/>
            <a:ext cx="403386" cy="67782"/>
          </a:xfrm>
          <a:custGeom>
            <a:avLst/>
            <a:gdLst/>
            <a:ahLst/>
            <a:cxnLst/>
            <a:rect l="l" t="t" r="r" b="b"/>
            <a:pathLst>
              <a:path w="18074" h="3037" extrusionOk="0">
                <a:moveTo>
                  <a:pt x="4073" y="0"/>
                </a:moveTo>
                <a:cubicBezTo>
                  <a:pt x="3591" y="0"/>
                  <a:pt x="3060" y="97"/>
                  <a:pt x="2892" y="265"/>
                </a:cubicBezTo>
                <a:lnTo>
                  <a:pt x="145" y="2747"/>
                </a:lnTo>
                <a:cubicBezTo>
                  <a:pt x="0" y="2892"/>
                  <a:pt x="265" y="3013"/>
                  <a:pt x="771" y="3013"/>
                </a:cubicBezTo>
                <a:lnTo>
                  <a:pt x="14507" y="3037"/>
                </a:lnTo>
                <a:cubicBezTo>
                  <a:pt x="15013" y="3037"/>
                  <a:pt x="15519" y="2916"/>
                  <a:pt x="15664" y="2772"/>
                </a:cubicBezTo>
                <a:lnTo>
                  <a:pt x="17929" y="265"/>
                </a:lnTo>
                <a:cubicBezTo>
                  <a:pt x="18073" y="121"/>
                  <a:pt x="17784" y="0"/>
                  <a:pt x="1730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812;p49"/>
          <p:cNvSpPr/>
          <p:nvPr/>
        </p:nvSpPr>
        <p:spPr>
          <a:xfrm>
            <a:off x="1381558" y="3592135"/>
            <a:ext cx="281303" cy="67782"/>
          </a:xfrm>
          <a:custGeom>
            <a:avLst/>
            <a:gdLst/>
            <a:ahLst/>
            <a:cxnLst/>
            <a:rect l="l" t="t" r="r" b="b"/>
            <a:pathLst>
              <a:path w="12604" h="3037" extrusionOk="0">
                <a:moveTo>
                  <a:pt x="3495" y="0"/>
                </a:moveTo>
                <a:cubicBezTo>
                  <a:pt x="3013" y="0"/>
                  <a:pt x="2507" y="121"/>
                  <a:pt x="2362" y="265"/>
                </a:cubicBezTo>
                <a:lnTo>
                  <a:pt x="145" y="2772"/>
                </a:lnTo>
                <a:cubicBezTo>
                  <a:pt x="1" y="2916"/>
                  <a:pt x="314" y="3037"/>
                  <a:pt x="820" y="3037"/>
                </a:cubicBezTo>
                <a:lnTo>
                  <a:pt x="9447" y="3037"/>
                </a:lnTo>
                <a:cubicBezTo>
                  <a:pt x="9953" y="3037"/>
                  <a:pt x="10459" y="2916"/>
                  <a:pt x="10579" y="2772"/>
                </a:cubicBezTo>
                <a:lnTo>
                  <a:pt x="12483" y="265"/>
                </a:lnTo>
                <a:cubicBezTo>
                  <a:pt x="12604" y="121"/>
                  <a:pt x="12290" y="0"/>
                  <a:pt x="11808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p49"/>
          <p:cNvSpPr/>
          <p:nvPr/>
        </p:nvSpPr>
        <p:spPr>
          <a:xfrm>
            <a:off x="1602032" y="3592135"/>
            <a:ext cx="271620" cy="68318"/>
          </a:xfrm>
          <a:custGeom>
            <a:avLst/>
            <a:gdLst/>
            <a:ahLst/>
            <a:cxnLst/>
            <a:rect l="l" t="t" r="r" b="b"/>
            <a:pathLst>
              <a:path w="12170" h="3061" extrusionOk="0">
                <a:moveTo>
                  <a:pt x="3061" y="0"/>
                </a:moveTo>
                <a:cubicBezTo>
                  <a:pt x="2554" y="0"/>
                  <a:pt x="2073" y="121"/>
                  <a:pt x="1976" y="265"/>
                </a:cubicBezTo>
                <a:lnTo>
                  <a:pt x="97" y="2772"/>
                </a:lnTo>
                <a:cubicBezTo>
                  <a:pt x="0" y="2916"/>
                  <a:pt x="313" y="3037"/>
                  <a:pt x="819" y="3037"/>
                </a:cubicBezTo>
                <a:lnTo>
                  <a:pt x="9446" y="3061"/>
                </a:lnTo>
                <a:cubicBezTo>
                  <a:pt x="9952" y="3061"/>
                  <a:pt x="10434" y="2940"/>
                  <a:pt x="10531" y="2796"/>
                </a:cubicBezTo>
                <a:lnTo>
                  <a:pt x="12073" y="290"/>
                </a:lnTo>
                <a:cubicBezTo>
                  <a:pt x="12169" y="145"/>
                  <a:pt x="11856" y="24"/>
                  <a:pt x="11350" y="24"/>
                </a:cubicBezTo>
                <a:lnTo>
                  <a:pt x="3061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p49"/>
          <p:cNvSpPr/>
          <p:nvPr/>
        </p:nvSpPr>
        <p:spPr>
          <a:xfrm>
            <a:off x="1822055" y="3592568"/>
            <a:ext cx="262489" cy="67782"/>
          </a:xfrm>
          <a:custGeom>
            <a:avLst/>
            <a:gdLst/>
            <a:ahLst/>
            <a:cxnLst/>
            <a:rect l="l" t="t" r="r" b="b"/>
            <a:pathLst>
              <a:path w="11761" h="3037" extrusionOk="0">
                <a:moveTo>
                  <a:pt x="2627" y="0"/>
                </a:moveTo>
                <a:cubicBezTo>
                  <a:pt x="2145" y="0"/>
                  <a:pt x="1687" y="121"/>
                  <a:pt x="1591" y="266"/>
                </a:cubicBezTo>
                <a:lnTo>
                  <a:pt x="97" y="2772"/>
                </a:lnTo>
                <a:cubicBezTo>
                  <a:pt x="1" y="2916"/>
                  <a:pt x="338" y="3037"/>
                  <a:pt x="844" y="3037"/>
                </a:cubicBezTo>
                <a:lnTo>
                  <a:pt x="9471" y="3037"/>
                </a:lnTo>
                <a:cubicBezTo>
                  <a:pt x="9977" y="3037"/>
                  <a:pt x="10435" y="2916"/>
                  <a:pt x="10507" y="2772"/>
                </a:cubicBezTo>
                <a:lnTo>
                  <a:pt x="11712" y="266"/>
                </a:lnTo>
                <a:cubicBezTo>
                  <a:pt x="11760" y="121"/>
                  <a:pt x="11423" y="0"/>
                  <a:pt x="10941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5" name="Google Shape;815;p49"/>
          <p:cNvSpPr/>
          <p:nvPr/>
        </p:nvSpPr>
        <p:spPr>
          <a:xfrm>
            <a:off x="2046877" y="3592568"/>
            <a:ext cx="1475794" cy="68853"/>
          </a:xfrm>
          <a:custGeom>
            <a:avLst/>
            <a:gdLst/>
            <a:ahLst/>
            <a:cxnLst/>
            <a:rect l="l" t="t" r="r" b="b"/>
            <a:pathLst>
              <a:path w="66124" h="3085" extrusionOk="0">
                <a:moveTo>
                  <a:pt x="2193" y="0"/>
                </a:moveTo>
                <a:cubicBezTo>
                  <a:pt x="1711" y="0"/>
                  <a:pt x="1253" y="121"/>
                  <a:pt x="1181" y="266"/>
                </a:cubicBezTo>
                <a:lnTo>
                  <a:pt x="72" y="2772"/>
                </a:lnTo>
                <a:cubicBezTo>
                  <a:pt x="0" y="2916"/>
                  <a:pt x="362" y="3037"/>
                  <a:pt x="868" y="3037"/>
                </a:cubicBezTo>
                <a:lnTo>
                  <a:pt x="65256" y="3085"/>
                </a:lnTo>
                <a:cubicBezTo>
                  <a:pt x="65763" y="3085"/>
                  <a:pt x="66124" y="2964"/>
                  <a:pt x="66076" y="2820"/>
                </a:cubicBezTo>
                <a:lnTo>
                  <a:pt x="65232" y="314"/>
                </a:lnTo>
                <a:cubicBezTo>
                  <a:pt x="65160" y="169"/>
                  <a:pt x="64726" y="49"/>
                  <a:pt x="64244" y="49"/>
                </a:cubicBezTo>
                <a:lnTo>
                  <a:pt x="2193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6" name="Google Shape;816;p49"/>
          <p:cNvSpPr/>
          <p:nvPr/>
        </p:nvSpPr>
        <p:spPr>
          <a:xfrm>
            <a:off x="3253998" y="3593434"/>
            <a:ext cx="255482" cy="68340"/>
          </a:xfrm>
          <a:custGeom>
            <a:avLst/>
            <a:gdLst/>
            <a:ahLst/>
            <a:cxnLst/>
            <a:rect l="l" t="t" r="r" b="b"/>
            <a:pathLst>
              <a:path w="11447" h="3062" extrusionOk="0">
                <a:moveTo>
                  <a:pt x="844" y="1"/>
                </a:moveTo>
                <a:cubicBezTo>
                  <a:pt x="338" y="1"/>
                  <a:pt x="0" y="121"/>
                  <a:pt x="48" y="266"/>
                </a:cubicBezTo>
                <a:lnTo>
                  <a:pt x="940" y="2772"/>
                </a:lnTo>
                <a:cubicBezTo>
                  <a:pt x="1012" y="2916"/>
                  <a:pt x="1470" y="3037"/>
                  <a:pt x="1976" y="3037"/>
                </a:cubicBezTo>
                <a:lnTo>
                  <a:pt x="10579" y="3061"/>
                </a:lnTo>
                <a:cubicBezTo>
                  <a:pt x="11085" y="3061"/>
                  <a:pt x="11447" y="2941"/>
                  <a:pt x="11374" y="2796"/>
                </a:cubicBezTo>
                <a:lnTo>
                  <a:pt x="10145" y="290"/>
                </a:lnTo>
                <a:cubicBezTo>
                  <a:pt x="10097" y="145"/>
                  <a:pt x="9639" y="25"/>
                  <a:pt x="9133" y="25"/>
                </a:cubicBezTo>
                <a:lnTo>
                  <a:pt x="84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7" name="Google Shape;817;p49"/>
          <p:cNvSpPr/>
          <p:nvPr/>
        </p:nvSpPr>
        <p:spPr>
          <a:xfrm>
            <a:off x="3466621" y="3593867"/>
            <a:ext cx="264635" cy="67805"/>
          </a:xfrm>
          <a:custGeom>
            <a:avLst/>
            <a:gdLst/>
            <a:ahLst/>
            <a:cxnLst/>
            <a:rect l="l" t="t" r="r" b="b"/>
            <a:pathLst>
              <a:path w="11857" h="3038" extrusionOk="0">
                <a:moveTo>
                  <a:pt x="820" y="1"/>
                </a:moveTo>
                <a:cubicBezTo>
                  <a:pt x="338" y="1"/>
                  <a:pt x="1" y="121"/>
                  <a:pt x="73" y="266"/>
                </a:cubicBezTo>
                <a:lnTo>
                  <a:pt x="1350" y="2772"/>
                </a:lnTo>
                <a:cubicBezTo>
                  <a:pt x="1423" y="2917"/>
                  <a:pt x="1905" y="3037"/>
                  <a:pt x="2411" y="3037"/>
                </a:cubicBezTo>
                <a:lnTo>
                  <a:pt x="11038" y="3037"/>
                </a:lnTo>
                <a:cubicBezTo>
                  <a:pt x="11544" y="3037"/>
                  <a:pt x="11857" y="2917"/>
                  <a:pt x="11785" y="2772"/>
                </a:cubicBezTo>
                <a:lnTo>
                  <a:pt x="10194" y="266"/>
                </a:lnTo>
                <a:cubicBezTo>
                  <a:pt x="10098" y="121"/>
                  <a:pt x="9616" y="1"/>
                  <a:pt x="913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8" name="Google Shape;818;p49"/>
          <p:cNvSpPr/>
          <p:nvPr/>
        </p:nvSpPr>
        <p:spPr>
          <a:xfrm>
            <a:off x="3679264" y="3593867"/>
            <a:ext cx="274319" cy="68340"/>
          </a:xfrm>
          <a:custGeom>
            <a:avLst/>
            <a:gdLst/>
            <a:ahLst/>
            <a:cxnLst/>
            <a:rect l="l" t="t" r="r" b="b"/>
            <a:pathLst>
              <a:path w="12291" h="3062" extrusionOk="0">
                <a:moveTo>
                  <a:pt x="820" y="1"/>
                </a:moveTo>
                <a:cubicBezTo>
                  <a:pt x="338" y="1"/>
                  <a:pt x="1" y="121"/>
                  <a:pt x="97" y="266"/>
                </a:cubicBezTo>
                <a:lnTo>
                  <a:pt x="1736" y="2772"/>
                </a:lnTo>
                <a:cubicBezTo>
                  <a:pt x="1832" y="2917"/>
                  <a:pt x="2338" y="3037"/>
                  <a:pt x="2844" y="3037"/>
                </a:cubicBezTo>
                <a:lnTo>
                  <a:pt x="11471" y="3061"/>
                </a:lnTo>
                <a:cubicBezTo>
                  <a:pt x="11977" y="3061"/>
                  <a:pt x="12290" y="2941"/>
                  <a:pt x="12170" y="2772"/>
                </a:cubicBezTo>
                <a:lnTo>
                  <a:pt x="10218" y="290"/>
                </a:lnTo>
                <a:cubicBezTo>
                  <a:pt x="10098" y="121"/>
                  <a:pt x="9616" y="1"/>
                  <a:pt x="913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9" name="Google Shape;819;p49"/>
          <p:cNvSpPr/>
          <p:nvPr/>
        </p:nvSpPr>
        <p:spPr>
          <a:xfrm>
            <a:off x="3892338" y="3594300"/>
            <a:ext cx="282913" cy="67805"/>
          </a:xfrm>
          <a:custGeom>
            <a:avLst/>
            <a:gdLst/>
            <a:ahLst/>
            <a:cxnLst/>
            <a:rect l="l" t="t" r="r" b="b"/>
            <a:pathLst>
              <a:path w="12676" h="3038" extrusionOk="0">
                <a:moveTo>
                  <a:pt x="796" y="1"/>
                </a:moveTo>
                <a:cubicBezTo>
                  <a:pt x="290" y="1"/>
                  <a:pt x="0" y="97"/>
                  <a:pt x="121" y="266"/>
                </a:cubicBezTo>
                <a:lnTo>
                  <a:pt x="2121" y="2772"/>
                </a:lnTo>
                <a:cubicBezTo>
                  <a:pt x="2242" y="2917"/>
                  <a:pt x="2748" y="3037"/>
                  <a:pt x="3254" y="3037"/>
                </a:cubicBezTo>
                <a:lnTo>
                  <a:pt x="11881" y="3037"/>
                </a:lnTo>
                <a:cubicBezTo>
                  <a:pt x="12387" y="3037"/>
                  <a:pt x="12676" y="2917"/>
                  <a:pt x="12531" y="2772"/>
                </a:cubicBezTo>
                <a:lnTo>
                  <a:pt x="10218" y="266"/>
                </a:lnTo>
                <a:cubicBezTo>
                  <a:pt x="10097" y="121"/>
                  <a:pt x="9591" y="1"/>
                  <a:pt x="908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0" name="Google Shape;820;p49"/>
          <p:cNvSpPr/>
          <p:nvPr/>
        </p:nvSpPr>
        <p:spPr>
          <a:xfrm>
            <a:off x="4105848" y="3594300"/>
            <a:ext cx="292065" cy="67805"/>
          </a:xfrm>
          <a:custGeom>
            <a:avLst/>
            <a:gdLst/>
            <a:ahLst/>
            <a:cxnLst/>
            <a:rect l="l" t="t" r="r" b="b"/>
            <a:pathLst>
              <a:path w="13086" h="3038" extrusionOk="0">
                <a:moveTo>
                  <a:pt x="772" y="1"/>
                </a:moveTo>
                <a:cubicBezTo>
                  <a:pt x="266" y="1"/>
                  <a:pt x="0" y="121"/>
                  <a:pt x="121" y="266"/>
                </a:cubicBezTo>
                <a:lnTo>
                  <a:pt x="2507" y="2772"/>
                </a:lnTo>
                <a:cubicBezTo>
                  <a:pt x="2627" y="2917"/>
                  <a:pt x="3157" y="3037"/>
                  <a:pt x="3663" y="3037"/>
                </a:cubicBezTo>
                <a:lnTo>
                  <a:pt x="12290" y="3037"/>
                </a:lnTo>
                <a:cubicBezTo>
                  <a:pt x="12796" y="3037"/>
                  <a:pt x="13085" y="2917"/>
                  <a:pt x="12917" y="2772"/>
                </a:cubicBezTo>
                <a:lnTo>
                  <a:pt x="10242" y="266"/>
                </a:lnTo>
                <a:cubicBezTo>
                  <a:pt x="10073" y="121"/>
                  <a:pt x="9567" y="1"/>
                  <a:pt x="9061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1" name="Google Shape;821;p49"/>
          <p:cNvSpPr/>
          <p:nvPr/>
        </p:nvSpPr>
        <p:spPr>
          <a:xfrm>
            <a:off x="1211538" y="3464719"/>
            <a:ext cx="509338" cy="67805"/>
          </a:xfrm>
          <a:custGeom>
            <a:avLst/>
            <a:gdLst/>
            <a:ahLst/>
            <a:cxnLst/>
            <a:rect l="l" t="t" r="r" b="b"/>
            <a:pathLst>
              <a:path w="22821" h="3038" extrusionOk="0">
                <a:moveTo>
                  <a:pt x="4001" y="1"/>
                </a:moveTo>
                <a:cubicBezTo>
                  <a:pt x="3567" y="1"/>
                  <a:pt x="3061" y="121"/>
                  <a:pt x="2916" y="266"/>
                </a:cubicBezTo>
                <a:lnTo>
                  <a:pt x="169" y="2748"/>
                </a:lnTo>
                <a:cubicBezTo>
                  <a:pt x="0" y="2917"/>
                  <a:pt x="241" y="3037"/>
                  <a:pt x="723" y="3037"/>
                </a:cubicBezTo>
                <a:lnTo>
                  <a:pt x="19568" y="3037"/>
                </a:lnTo>
                <a:cubicBezTo>
                  <a:pt x="20026" y="3037"/>
                  <a:pt x="20508" y="2917"/>
                  <a:pt x="20628" y="2772"/>
                </a:cubicBezTo>
                <a:lnTo>
                  <a:pt x="22700" y="266"/>
                </a:lnTo>
                <a:cubicBezTo>
                  <a:pt x="22821" y="121"/>
                  <a:pt x="22556" y="1"/>
                  <a:pt x="2212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2" name="Google Shape;822;p49"/>
          <p:cNvSpPr/>
          <p:nvPr/>
        </p:nvSpPr>
        <p:spPr>
          <a:xfrm>
            <a:off x="1612028" y="3464719"/>
            <a:ext cx="256017" cy="68340"/>
          </a:xfrm>
          <a:custGeom>
            <a:avLst/>
            <a:gdLst/>
            <a:ahLst/>
            <a:cxnLst/>
            <a:rect l="l" t="t" r="r" b="b"/>
            <a:pathLst>
              <a:path w="11471" h="3062" extrusionOk="0">
                <a:moveTo>
                  <a:pt x="3157" y="1"/>
                </a:moveTo>
                <a:cubicBezTo>
                  <a:pt x="2723" y="1"/>
                  <a:pt x="2266" y="121"/>
                  <a:pt x="2145" y="266"/>
                </a:cubicBezTo>
                <a:lnTo>
                  <a:pt x="121" y="2772"/>
                </a:lnTo>
                <a:cubicBezTo>
                  <a:pt x="0" y="2917"/>
                  <a:pt x="290" y="3037"/>
                  <a:pt x="747" y="3037"/>
                </a:cubicBezTo>
                <a:lnTo>
                  <a:pt x="8651" y="3061"/>
                </a:lnTo>
                <a:cubicBezTo>
                  <a:pt x="9109" y="3061"/>
                  <a:pt x="9567" y="2941"/>
                  <a:pt x="9664" y="2772"/>
                </a:cubicBezTo>
                <a:lnTo>
                  <a:pt x="11374" y="290"/>
                </a:lnTo>
                <a:cubicBezTo>
                  <a:pt x="11471" y="145"/>
                  <a:pt x="11206" y="25"/>
                  <a:pt x="10748" y="25"/>
                </a:cubicBezTo>
                <a:lnTo>
                  <a:pt x="3157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3" name="Google Shape;823;p49"/>
          <p:cNvSpPr/>
          <p:nvPr/>
        </p:nvSpPr>
        <p:spPr>
          <a:xfrm>
            <a:off x="1813789" y="3465152"/>
            <a:ext cx="246891" cy="67805"/>
          </a:xfrm>
          <a:custGeom>
            <a:avLst/>
            <a:gdLst/>
            <a:ahLst/>
            <a:cxnLst/>
            <a:rect l="l" t="t" r="r" b="b"/>
            <a:pathLst>
              <a:path w="11062" h="3038" extrusionOk="0">
                <a:moveTo>
                  <a:pt x="2724" y="1"/>
                </a:moveTo>
                <a:cubicBezTo>
                  <a:pt x="2290" y="1"/>
                  <a:pt x="1856" y="121"/>
                  <a:pt x="1760" y="266"/>
                </a:cubicBezTo>
                <a:lnTo>
                  <a:pt x="97" y="2772"/>
                </a:lnTo>
                <a:cubicBezTo>
                  <a:pt x="1" y="2917"/>
                  <a:pt x="290" y="3037"/>
                  <a:pt x="772" y="3037"/>
                </a:cubicBezTo>
                <a:lnTo>
                  <a:pt x="8652" y="3037"/>
                </a:lnTo>
                <a:cubicBezTo>
                  <a:pt x="9134" y="3037"/>
                  <a:pt x="9567" y="2917"/>
                  <a:pt x="9640" y="2772"/>
                </a:cubicBezTo>
                <a:lnTo>
                  <a:pt x="10989" y="266"/>
                </a:lnTo>
                <a:cubicBezTo>
                  <a:pt x="11062" y="121"/>
                  <a:pt x="10772" y="1"/>
                  <a:pt x="1031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" name="Google Shape;824;p49"/>
          <p:cNvSpPr/>
          <p:nvPr/>
        </p:nvSpPr>
        <p:spPr>
          <a:xfrm>
            <a:off x="2016435" y="3465152"/>
            <a:ext cx="237204" cy="67805"/>
          </a:xfrm>
          <a:custGeom>
            <a:avLst/>
            <a:gdLst/>
            <a:ahLst/>
            <a:cxnLst/>
            <a:rect l="l" t="t" r="r" b="b"/>
            <a:pathLst>
              <a:path w="10628" h="3038" extrusionOk="0">
                <a:moveTo>
                  <a:pt x="2289" y="1"/>
                </a:moveTo>
                <a:cubicBezTo>
                  <a:pt x="1856" y="1"/>
                  <a:pt x="1422" y="121"/>
                  <a:pt x="1350" y="266"/>
                </a:cubicBezTo>
                <a:lnTo>
                  <a:pt x="72" y="2772"/>
                </a:lnTo>
                <a:cubicBezTo>
                  <a:pt x="0" y="2917"/>
                  <a:pt x="313" y="3037"/>
                  <a:pt x="771" y="3037"/>
                </a:cubicBezTo>
                <a:lnTo>
                  <a:pt x="8651" y="3037"/>
                </a:lnTo>
                <a:cubicBezTo>
                  <a:pt x="9133" y="3037"/>
                  <a:pt x="9543" y="2917"/>
                  <a:pt x="9615" y="2772"/>
                </a:cubicBezTo>
                <a:lnTo>
                  <a:pt x="10579" y="266"/>
                </a:lnTo>
                <a:cubicBezTo>
                  <a:pt x="10627" y="121"/>
                  <a:pt x="10314" y="1"/>
                  <a:pt x="9880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49"/>
          <p:cNvSpPr/>
          <p:nvPr/>
        </p:nvSpPr>
        <p:spPr>
          <a:xfrm>
            <a:off x="2217763" y="3465152"/>
            <a:ext cx="228588" cy="68340"/>
          </a:xfrm>
          <a:custGeom>
            <a:avLst/>
            <a:gdLst/>
            <a:ahLst/>
            <a:cxnLst/>
            <a:rect l="l" t="t" r="r" b="b"/>
            <a:pathLst>
              <a:path w="10242" h="3062" extrusionOk="0">
                <a:moveTo>
                  <a:pt x="1880" y="1"/>
                </a:moveTo>
                <a:cubicBezTo>
                  <a:pt x="1446" y="1"/>
                  <a:pt x="1037" y="121"/>
                  <a:pt x="964" y="266"/>
                </a:cubicBezTo>
                <a:lnTo>
                  <a:pt x="49" y="2772"/>
                </a:lnTo>
                <a:cubicBezTo>
                  <a:pt x="0" y="2917"/>
                  <a:pt x="338" y="3037"/>
                  <a:pt x="796" y="3037"/>
                </a:cubicBezTo>
                <a:lnTo>
                  <a:pt x="8700" y="3061"/>
                </a:lnTo>
                <a:cubicBezTo>
                  <a:pt x="9158" y="3061"/>
                  <a:pt x="9567" y="2941"/>
                  <a:pt x="9591" y="2796"/>
                </a:cubicBezTo>
                <a:lnTo>
                  <a:pt x="10218" y="290"/>
                </a:lnTo>
                <a:cubicBezTo>
                  <a:pt x="10242" y="145"/>
                  <a:pt x="9905" y="25"/>
                  <a:pt x="9471" y="25"/>
                </a:cubicBezTo>
                <a:lnTo>
                  <a:pt x="1880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49"/>
          <p:cNvSpPr/>
          <p:nvPr/>
        </p:nvSpPr>
        <p:spPr>
          <a:xfrm>
            <a:off x="2419524" y="3465585"/>
            <a:ext cx="219461" cy="67805"/>
          </a:xfrm>
          <a:custGeom>
            <a:avLst/>
            <a:gdLst/>
            <a:ahLst/>
            <a:cxnLst/>
            <a:rect l="l" t="t" r="r" b="b"/>
            <a:pathLst>
              <a:path w="9833" h="3038" extrusionOk="0">
                <a:moveTo>
                  <a:pt x="1447" y="1"/>
                </a:moveTo>
                <a:cubicBezTo>
                  <a:pt x="989" y="1"/>
                  <a:pt x="603" y="121"/>
                  <a:pt x="579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96" y="3037"/>
                </a:cubicBezTo>
                <a:lnTo>
                  <a:pt x="8700" y="3037"/>
                </a:lnTo>
                <a:cubicBezTo>
                  <a:pt x="9158" y="3037"/>
                  <a:pt x="9543" y="2917"/>
                  <a:pt x="9568" y="2772"/>
                </a:cubicBezTo>
                <a:lnTo>
                  <a:pt x="9808" y="266"/>
                </a:lnTo>
                <a:cubicBezTo>
                  <a:pt x="9833" y="121"/>
                  <a:pt x="9471" y="1"/>
                  <a:pt x="9037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49"/>
          <p:cNvSpPr/>
          <p:nvPr/>
        </p:nvSpPr>
        <p:spPr>
          <a:xfrm>
            <a:off x="2620853" y="3465585"/>
            <a:ext cx="213547" cy="67805"/>
          </a:xfrm>
          <a:custGeom>
            <a:avLst/>
            <a:gdLst/>
            <a:ahLst/>
            <a:cxnLst/>
            <a:rect l="l" t="t" r="r" b="b"/>
            <a:pathLst>
              <a:path w="9568" h="3038" extrusionOk="0">
                <a:moveTo>
                  <a:pt x="1037" y="1"/>
                </a:moveTo>
                <a:cubicBezTo>
                  <a:pt x="579" y="1"/>
                  <a:pt x="218" y="121"/>
                  <a:pt x="194" y="266"/>
                </a:cubicBezTo>
                <a:lnTo>
                  <a:pt x="25" y="2772"/>
                </a:lnTo>
                <a:cubicBezTo>
                  <a:pt x="1" y="2917"/>
                  <a:pt x="362" y="3037"/>
                  <a:pt x="844" y="3037"/>
                </a:cubicBezTo>
                <a:lnTo>
                  <a:pt x="8724" y="3037"/>
                </a:lnTo>
                <a:cubicBezTo>
                  <a:pt x="9206" y="3037"/>
                  <a:pt x="9568" y="2917"/>
                  <a:pt x="9568" y="2772"/>
                </a:cubicBezTo>
                <a:lnTo>
                  <a:pt x="9447" y="266"/>
                </a:lnTo>
                <a:cubicBezTo>
                  <a:pt x="9423" y="121"/>
                  <a:pt x="9062" y="1"/>
                  <a:pt x="862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49"/>
          <p:cNvSpPr/>
          <p:nvPr/>
        </p:nvSpPr>
        <p:spPr>
          <a:xfrm>
            <a:off x="2819149" y="3465585"/>
            <a:ext cx="217852" cy="68340"/>
          </a:xfrm>
          <a:custGeom>
            <a:avLst/>
            <a:gdLst/>
            <a:ahLst/>
            <a:cxnLst/>
            <a:rect l="l" t="t" r="r" b="b"/>
            <a:pathLst>
              <a:path w="9761" h="3062" extrusionOk="0">
                <a:moveTo>
                  <a:pt x="796" y="1"/>
                </a:moveTo>
                <a:cubicBezTo>
                  <a:pt x="338" y="1"/>
                  <a:pt x="0" y="121"/>
                  <a:pt x="0" y="266"/>
                </a:cubicBezTo>
                <a:lnTo>
                  <a:pt x="169" y="2772"/>
                </a:lnTo>
                <a:cubicBezTo>
                  <a:pt x="193" y="2917"/>
                  <a:pt x="579" y="3037"/>
                  <a:pt x="1037" y="3037"/>
                </a:cubicBezTo>
                <a:lnTo>
                  <a:pt x="8941" y="3061"/>
                </a:lnTo>
                <a:cubicBezTo>
                  <a:pt x="9399" y="3061"/>
                  <a:pt x="9760" y="2941"/>
                  <a:pt x="9712" y="2796"/>
                </a:cubicBezTo>
                <a:lnTo>
                  <a:pt x="9230" y="290"/>
                </a:lnTo>
                <a:cubicBezTo>
                  <a:pt x="9206" y="146"/>
                  <a:pt x="8820" y="25"/>
                  <a:pt x="8362" y="25"/>
                </a:cubicBezTo>
                <a:lnTo>
                  <a:pt x="796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49"/>
          <p:cNvSpPr/>
          <p:nvPr/>
        </p:nvSpPr>
        <p:spPr>
          <a:xfrm>
            <a:off x="3013096" y="3466036"/>
            <a:ext cx="226981" cy="67782"/>
          </a:xfrm>
          <a:custGeom>
            <a:avLst/>
            <a:gdLst/>
            <a:ahLst/>
            <a:cxnLst/>
            <a:rect l="l" t="t" r="r" b="b"/>
            <a:pathLst>
              <a:path w="10170" h="3037" extrusionOk="0">
                <a:moveTo>
                  <a:pt x="795" y="0"/>
                </a:moveTo>
                <a:cubicBezTo>
                  <a:pt x="337" y="0"/>
                  <a:pt x="0" y="121"/>
                  <a:pt x="24" y="265"/>
                </a:cubicBezTo>
                <a:lnTo>
                  <a:pt x="578" y="2771"/>
                </a:lnTo>
                <a:cubicBezTo>
                  <a:pt x="602" y="2916"/>
                  <a:pt x="1012" y="3036"/>
                  <a:pt x="1470" y="3036"/>
                </a:cubicBezTo>
                <a:lnTo>
                  <a:pt x="9374" y="3036"/>
                </a:lnTo>
                <a:cubicBezTo>
                  <a:pt x="9832" y="3036"/>
                  <a:pt x="10169" y="2916"/>
                  <a:pt x="10121" y="2771"/>
                </a:cubicBezTo>
                <a:lnTo>
                  <a:pt x="9278" y="265"/>
                </a:lnTo>
                <a:cubicBezTo>
                  <a:pt x="9205" y="121"/>
                  <a:pt x="8820" y="0"/>
                  <a:pt x="836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49"/>
          <p:cNvSpPr/>
          <p:nvPr/>
        </p:nvSpPr>
        <p:spPr>
          <a:xfrm>
            <a:off x="3207459" y="3466036"/>
            <a:ext cx="236131" cy="67782"/>
          </a:xfrm>
          <a:custGeom>
            <a:avLst/>
            <a:gdLst/>
            <a:ahLst/>
            <a:cxnLst/>
            <a:rect l="l" t="t" r="r" b="b"/>
            <a:pathLst>
              <a:path w="10580" h="3037" extrusionOk="0">
                <a:moveTo>
                  <a:pt x="748" y="0"/>
                </a:moveTo>
                <a:cubicBezTo>
                  <a:pt x="314" y="0"/>
                  <a:pt x="1" y="121"/>
                  <a:pt x="49" y="265"/>
                </a:cubicBezTo>
                <a:lnTo>
                  <a:pt x="965" y="2771"/>
                </a:lnTo>
                <a:cubicBezTo>
                  <a:pt x="1013" y="2916"/>
                  <a:pt x="1422" y="3036"/>
                  <a:pt x="1880" y="3036"/>
                </a:cubicBezTo>
                <a:lnTo>
                  <a:pt x="9784" y="3036"/>
                </a:lnTo>
                <a:cubicBezTo>
                  <a:pt x="10242" y="3036"/>
                  <a:pt x="10580" y="2940"/>
                  <a:pt x="10507" y="2771"/>
                </a:cubicBezTo>
                <a:lnTo>
                  <a:pt x="9278" y="265"/>
                </a:lnTo>
                <a:cubicBezTo>
                  <a:pt x="9206" y="121"/>
                  <a:pt x="8796" y="0"/>
                  <a:pt x="8338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49"/>
          <p:cNvSpPr/>
          <p:nvPr/>
        </p:nvSpPr>
        <p:spPr>
          <a:xfrm>
            <a:off x="3401515" y="3466415"/>
            <a:ext cx="245126" cy="67849"/>
          </a:xfrm>
          <a:custGeom>
            <a:avLst/>
            <a:gdLst/>
            <a:ahLst/>
            <a:cxnLst/>
            <a:rect l="l" t="t" r="r" b="b"/>
            <a:pathLst>
              <a:path w="10983" h="3040" extrusionOk="0">
                <a:moveTo>
                  <a:pt x="632" y="0"/>
                </a:moveTo>
                <a:cubicBezTo>
                  <a:pt x="257" y="0"/>
                  <a:pt x="0" y="114"/>
                  <a:pt x="67" y="268"/>
                </a:cubicBezTo>
                <a:lnTo>
                  <a:pt x="1344" y="2750"/>
                </a:lnTo>
                <a:cubicBezTo>
                  <a:pt x="1416" y="2919"/>
                  <a:pt x="1874" y="3039"/>
                  <a:pt x="2332" y="3039"/>
                </a:cubicBezTo>
                <a:lnTo>
                  <a:pt x="10212" y="3039"/>
                </a:lnTo>
                <a:cubicBezTo>
                  <a:pt x="10694" y="3039"/>
                  <a:pt x="10983" y="2919"/>
                  <a:pt x="10886" y="2774"/>
                </a:cubicBezTo>
                <a:lnTo>
                  <a:pt x="9320" y="268"/>
                </a:lnTo>
                <a:cubicBezTo>
                  <a:pt x="9224" y="124"/>
                  <a:pt x="8790" y="3"/>
                  <a:pt x="8332" y="3"/>
                </a:cubicBezTo>
                <a:lnTo>
                  <a:pt x="741" y="3"/>
                </a:lnTo>
                <a:cubicBezTo>
                  <a:pt x="704" y="1"/>
                  <a:pt x="668" y="0"/>
                  <a:pt x="63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49"/>
          <p:cNvSpPr/>
          <p:nvPr/>
        </p:nvSpPr>
        <p:spPr>
          <a:xfrm>
            <a:off x="3595770" y="3466469"/>
            <a:ext cx="254432" cy="67782"/>
          </a:xfrm>
          <a:custGeom>
            <a:avLst/>
            <a:gdLst/>
            <a:ahLst/>
            <a:cxnLst/>
            <a:rect l="l" t="t" r="r" b="b"/>
            <a:pathLst>
              <a:path w="11400" h="3037" extrusionOk="0">
                <a:moveTo>
                  <a:pt x="724" y="0"/>
                </a:moveTo>
                <a:cubicBezTo>
                  <a:pt x="290" y="0"/>
                  <a:pt x="1" y="121"/>
                  <a:pt x="97" y="265"/>
                </a:cubicBezTo>
                <a:lnTo>
                  <a:pt x="1736" y="2771"/>
                </a:lnTo>
                <a:cubicBezTo>
                  <a:pt x="1832" y="2916"/>
                  <a:pt x="2290" y="3036"/>
                  <a:pt x="2748" y="3036"/>
                </a:cubicBezTo>
                <a:lnTo>
                  <a:pt x="10652" y="3036"/>
                </a:lnTo>
                <a:cubicBezTo>
                  <a:pt x="11110" y="3036"/>
                  <a:pt x="11399" y="2916"/>
                  <a:pt x="11279" y="2771"/>
                </a:cubicBezTo>
                <a:lnTo>
                  <a:pt x="9327" y="265"/>
                </a:lnTo>
                <a:cubicBezTo>
                  <a:pt x="9206" y="121"/>
                  <a:pt x="8772" y="0"/>
                  <a:pt x="831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49"/>
          <p:cNvSpPr/>
          <p:nvPr/>
        </p:nvSpPr>
        <p:spPr>
          <a:xfrm>
            <a:off x="3790151" y="3466469"/>
            <a:ext cx="263026" cy="68318"/>
          </a:xfrm>
          <a:custGeom>
            <a:avLst/>
            <a:gdLst/>
            <a:ahLst/>
            <a:cxnLst/>
            <a:rect l="l" t="t" r="r" b="b"/>
            <a:pathLst>
              <a:path w="11785" h="3061" extrusionOk="0">
                <a:moveTo>
                  <a:pt x="699" y="0"/>
                </a:moveTo>
                <a:cubicBezTo>
                  <a:pt x="266" y="0"/>
                  <a:pt x="1" y="121"/>
                  <a:pt x="121" y="265"/>
                </a:cubicBezTo>
                <a:lnTo>
                  <a:pt x="2121" y="2771"/>
                </a:lnTo>
                <a:cubicBezTo>
                  <a:pt x="2242" y="2916"/>
                  <a:pt x="2699" y="3036"/>
                  <a:pt x="3157" y="3036"/>
                </a:cubicBezTo>
                <a:lnTo>
                  <a:pt x="11061" y="3061"/>
                </a:lnTo>
                <a:cubicBezTo>
                  <a:pt x="11519" y="3061"/>
                  <a:pt x="11784" y="2940"/>
                  <a:pt x="11664" y="2771"/>
                </a:cubicBezTo>
                <a:lnTo>
                  <a:pt x="9350" y="289"/>
                </a:lnTo>
                <a:cubicBezTo>
                  <a:pt x="9206" y="121"/>
                  <a:pt x="8724" y="0"/>
                  <a:pt x="829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49"/>
          <p:cNvSpPr/>
          <p:nvPr/>
        </p:nvSpPr>
        <p:spPr>
          <a:xfrm>
            <a:off x="3984963" y="3466903"/>
            <a:ext cx="272689" cy="67782"/>
          </a:xfrm>
          <a:custGeom>
            <a:avLst/>
            <a:gdLst/>
            <a:ahLst/>
            <a:cxnLst/>
            <a:rect l="l" t="t" r="r" b="b"/>
            <a:pathLst>
              <a:path w="12218" h="3037" extrusionOk="0">
                <a:moveTo>
                  <a:pt x="699" y="0"/>
                </a:moveTo>
                <a:cubicBezTo>
                  <a:pt x="241" y="0"/>
                  <a:pt x="0" y="97"/>
                  <a:pt x="145" y="265"/>
                </a:cubicBezTo>
                <a:lnTo>
                  <a:pt x="2506" y="2771"/>
                </a:lnTo>
                <a:cubicBezTo>
                  <a:pt x="2651" y="2916"/>
                  <a:pt x="3133" y="3037"/>
                  <a:pt x="3615" y="3037"/>
                </a:cubicBezTo>
                <a:lnTo>
                  <a:pt x="11495" y="3037"/>
                </a:lnTo>
                <a:cubicBezTo>
                  <a:pt x="11953" y="3037"/>
                  <a:pt x="12218" y="2916"/>
                  <a:pt x="12049" y="2771"/>
                </a:cubicBezTo>
                <a:lnTo>
                  <a:pt x="9374" y="265"/>
                </a:lnTo>
                <a:cubicBezTo>
                  <a:pt x="9206" y="121"/>
                  <a:pt x="8724" y="0"/>
                  <a:pt x="829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49"/>
          <p:cNvSpPr/>
          <p:nvPr/>
        </p:nvSpPr>
        <p:spPr>
          <a:xfrm>
            <a:off x="1141524" y="3528653"/>
            <a:ext cx="676610" cy="67782"/>
          </a:xfrm>
          <a:custGeom>
            <a:avLst/>
            <a:gdLst/>
            <a:ahLst/>
            <a:cxnLst/>
            <a:rect l="l" t="t" r="r" b="b"/>
            <a:pathLst>
              <a:path w="30316" h="3037" extrusionOk="0">
                <a:moveTo>
                  <a:pt x="4049" y="0"/>
                </a:moveTo>
                <a:cubicBezTo>
                  <a:pt x="3567" y="0"/>
                  <a:pt x="3061" y="96"/>
                  <a:pt x="2917" y="265"/>
                </a:cubicBezTo>
                <a:lnTo>
                  <a:pt x="169" y="2747"/>
                </a:lnTo>
                <a:cubicBezTo>
                  <a:pt x="1" y="2892"/>
                  <a:pt x="266" y="3012"/>
                  <a:pt x="748" y="3012"/>
                </a:cubicBezTo>
                <a:lnTo>
                  <a:pt x="27255" y="3036"/>
                </a:lnTo>
                <a:cubicBezTo>
                  <a:pt x="27761" y="3036"/>
                  <a:pt x="28243" y="2916"/>
                  <a:pt x="28340" y="2771"/>
                </a:cubicBezTo>
                <a:lnTo>
                  <a:pt x="30195" y="265"/>
                </a:lnTo>
                <a:cubicBezTo>
                  <a:pt x="30316" y="121"/>
                  <a:pt x="30026" y="0"/>
                  <a:pt x="2954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" name="Google Shape;836;p49"/>
          <p:cNvSpPr/>
          <p:nvPr/>
        </p:nvSpPr>
        <p:spPr>
          <a:xfrm>
            <a:off x="1681159" y="3528653"/>
            <a:ext cx="260348" cy="68318"/>
          </a:xfrm>
          <a:custGeom>
            <a:avLst/>
            <a:gdLst/>
            <a:ahLst/>
            <a:cxnLst/>
            <a:rect l="l" t="t" r="r" b="b"/>
            <a:pathLst>
              <a:path w="11665" h="3061" extrusionOk="0">
                <a:moveTo>
                  <a:pt x="2941" y="0"/>
                </a:moveTo>
                <a:cubicBezTo>
                  <a:pt x="2483" y="0"/>
                  <a:pt x="2025" y="121"/>
                  <a:pt x="1905" y="265"/>
                </a:cubicBezTo>
                <a:lnTo>
                  <a:pt x="97" y="2771"/>
                </a:lnTo>
                <a:cubicBezTo>
                  <a:pt x="1" y="2916"/>
                  <a:pt x="290" y="3036"/>
                  <a:pt x="796" y="3036"/>
                </a:cubicBezTo>
                <a:lnTo>
                  <a:pt x="9038" y="3060"/>
                </a:lnTo>
                <a:cubicBezTo>
                  <a:pt x="9544" y="3060"/>
                  <a:pt x="10001" y="2940"/>
                  <a:pt x="10098" y="2795"/>
                </a:cubicBezTo>
                <a:lnTo>
                  <a:pt x="11592" y="289"/>
                </a:lnTo>
                <a:cubicBezTo>
                  <a:pt x="11664" y="145"/>
                  <a:pt x="11375" y="24"/>
                  <a:pt x="10893" y="24"/>
                </a:cubicBezTo>
                <a:lnTo>
                  <a:pt x="2941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49"/>
          <p:cNvSpPr/>
          <p:nvPr/>
        </p:nvSpPr>
        <p:spPr>
          <a:xfrm>
            <a:off x="1892934" y="3529086"/>
            <a:ext cx="251195" cy="67782"/>
          </a:xfrm>
          <a:custGeom>
            <a:avLst/>
            <a:gdLst/>
            <a:ahLst/>
            <a:cxnLst/>
            <a:rect l="l" t="t" r="r" b="b"/>
            <a:pathLst>
              <a:path w="11255" h="3037" extrusionOk="0">
                <a:moveTo>
                  <a:pt x="2531" y="0"/>
                </a:moveTo>
                <a:cubicBezTo>
                  <a:pt x="2049" y="0"/>
                  <a:pt x="1615" y="121"/>
                  <a:pt x="1519" y="265"/>
                </a:cubicBezTo>
                <a:lnTo>
                  <a:pt x="73" y="2771"/>
                </a:lnTo>
                <a:cubicBezTo>
                  <a:pt x="0" y="2916"/>
                  <a:pt x="314" y="3036"/>
                  <a:pt x="796" y="3036"/>
                </a:cubicBezTo>
                <a:lnTo>
                  <a:pt x="9061" y="3036"/>
                </a:lnTo>
                <a:cubicBezTo>
                  <a:pt x="9543" y="3036"/>
                  <a:pt x="10001" y="2916"/>
                  <a:pt x="10073" y="2771"/>
                </a:cubicBezTo>
                <a:lnTo>
                  <a:pt x="11206" y="265"/>
                </a:lnTo>
                <a:cubicBezTo>
                  <a:pt x="11254" y="121"/>
                  <a:pt x="10941" y="0"/>
                  <a:pt x="10459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49"/>
          <p:cNvSpPr/>
          <p:nvPr/>
        </p:nvSpPr>
        <p:spPr>
          <a:xfrm>
            <a:off x="2103826" y="3529086"/>
            <a:ext cx="242045" cy="67782"/>
          </a:xfrm>
          <a:custGeom>
            <a:avLst/>
            <a:gdLst/>
            <a:ahLst/>
            <a:cxnLst/>
            <a:rect l="l" t="t" r="r" b="b"/>
            <a:pathLst>
              <a:path w="10845" h="3037" extrusionOk="0">
                <a:moveTo>
                  <a:pt x="2097" y="0"/>
                </a:moveTo>
                <a:cubicBezTo>
                  <a:pt x="1639" y="0"/>
                  <a:pt x="1206" y="121"/>
                  <a:pt x="1133" y="265"/>
                </a:cubicBezTo>
                <a:lnTo>
                  <a:pt x="49" y="2771"/>
                </a:lnTo>
                <a:cubicBezTo>
                  <a:pt x="1" y="2916"/>
                  <a:pt x="338" y="3036"/>
                  <a:pt x="820" y="3036"/>
                </a:cubicBezTo>
                <a:lnTo>
                  <a:pt x="9086" y="3036"/>
                </a:lnTo>
                <a:cubicBezTo>
                  <a:pt x="9568" y="3036"/>
                  <a:pt x="10001" y="2916"/>
                  <a:pt x="10050" y="2771"/>
                </a:cubicBezTo>
                <a:lnTo>
                  <a:pt x="10821" y="289"/>
                </a:lnTo>
                <a:cubicBezTo>
                  <a:pt x="10845" y="121"/>
                  <a:pt x="10507" y="0"/>
                  <a:pt x="1005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49"/>
          <p:cNvSpPr/>
          <p:nvPr/>
        </p:nvSpPr>
        <p:spPr>
          <a:xfrm>
            <a:off x="2314736" y="3529519"/>
            <a:ext cx="232895" cy="67782"/>
          </a:xfrm>
          <a:custGeom>
            <a:avLst/>
            <a:gdLst/>
            <a:ahLst/>
            <a:cxnLst/>
            <a:rect l="l" t="t" r="r" b="b"/>
            <a:pathLst>
              <a:path w="10435" h="3037" extrusionOk="0">
                <a:moveTo>
                  <a:pt x="1663" y="0"/>
                </a:moveTo>
                <a:cubicBezTo>
                  <a:pt x="1205" y="0"/>
                  <a:pt x="795" y="97"/>
                  <a:pt x="747" y="265"/>
                </a:cubicBezTo>
                <a:lnTo>
                  <a:pt x="24" y="2747"/>
                </a:lnTo>
                <a:cubicBezTo>
                  <a:pt x="0" y="2916"/>
                  <a:pt x="362" y="3012"/>
                  <a:pt x="844" y="3037"/>
                </a:cubicBezTo>
                <a:lnTo>
                  <a:pt x="9109" y="3037"/>
                </a:lnTo>
                <a:cubicBezTo>
                  <a:pt x="9591" y="3037"/>
                  <a:pt x="10001" y="2916"/>
                  <a:pt x="10025" y="2772"/>
                </a:cubicBezTo>
                <a:lnTo>
                  <a:pt x="10410" y="265"/>
                </a:lnTo>
                <a:cubicBezTo>
                  <a:pt x="10434" y="121"/>
                  <a:pt x="10097" y="0"/>
                  <a:pt x="961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0" name="Google Shape;840;p49"/>
          <p:cNvSpPr/>
          <p:nvPr/>
        </p:nvSpPr>
        <p:spPr>
          <a:xfrm>
            <a:off x="2525629" y="3529519"/>
            <a:ext cx="223766" cy="67782"/>
          </a:xfrm>
          <a:custGeom>
            <a:avLst/>
            <a:gdLst/>
            <a:ahLst/>
            <a:cxnLst/>
            <a:rect l="l" t="t" r="r" b="b"/>
            <a:pathLst>
              <a:path w="10026" h="3037" extrusionOk="0">
                <a:moveTo>
                  <a:pt x="1254" y="0"/>
                </a:moveTo>
                <a:cubicBezTo>
                  <a:pt x="772" y="0"/>
                  <a:pt x="386" y="121"/>
                  <a:pt x="362" y="265"/>
                </a:cubicBezTo>
                <a:lnTo>
                  <a:pt x="25" y="2772"/>
                </a:lnTo>
                <a:cubicBezTo>
                  <a:pt x="1" y="2916"/>
                  <a:pt x="362" y="3037"/>
                  <a:pt x="868" y="3037"/>
                </a:cubicBezTo>
                <a:lnTo>
                  <a:pt x="9109" y="3037"/>
                </a:lnTo>
                <a:cubicBezTo>
                  <a:pt x="9616" y="3037"/>
                  <a:pt x="10001" y="2916"/>
                  <a:pt x="10001" y="2772"/>
                </a:cubicBezTo>
                <a:lnTo>
                  <a:pt x="10025" y="265"/>
                </a:lnTo>
                <a:cubicBezTo>
                  <a:pt x="10025" y="121"/>
                  <a:pt x="9664" y="0"/>
                  <a:pt x="918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1" name="Google Shape;841;p49"/>
          <p:cNvSpPr/>
          <p:nvPr/>
        </p:nvSpPr>
        <p:spPr>
          <a:xfrm>
            <a:off x="2736088" y="3529519"/>
            <a:ext cx="223768" cy="68318"/>
          </a:xfrm>
          <a:custGeom>
            <a:avLst/>
            <a:gdLst/>
            <a:ahLst/>
            <a:cxnLst/>
            <a:rect l="l" t="t" r="r" b="b"/>
            <a:pathLst>
              <a:path w="10026" h="3061" extrusionOk="0">
                <a:moveTo>
                  <a:pt x="844" y="0"/>
                </a:moveTo>
                <a:cubicBezTo>
                  <a:pt x="386" y="0"/>
                  <a:pt x="1" y="121"/>
                  <a:pt x="1" y="265"/>
                </a:cubicBezTo>
                <a:lnTo>
                  <a:pt x="25" y="2772"/>
                </a:lnTo>
                <a:cubicBezTo>
                  <a:pt x="25" y="2916"/>
                  <a:pt x="410" y="3037"/>
                  <a:pt x="892" y="3037"/>
                </a:cubicBezTo>
                <a:lnTo>
                  <a:pt x="9158" y="3061"/>
                </a:lnTo>
                <a:cubicBezTo>
                  <a:pt x="9640" y="3061"/>
                  <a:pt x="10025" y="2940"/>
                  <a:pt x="10001" y="2796"/>
                </a:cubicBezTo>
                <a:lnTo>
                  <a:pt x="9664" y="289"/>
                </a:lnTo>
                <a:cubicBezTo>
                  <a:pt x="9664" y="145"/>
                  <a:pt x="9254" y="24"/>
                  <a:pt x="8796" y="24"/>
                </a:cubicBezTo>
                <a:lnTo>
                  <a:pt x="844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2" name="Google Shape;842;p49"/>
          <p:cNvSpPr/>
          <p:nvPr/>
        </p:nvSpPr>
        <p:spPr>
          <a:xfrm>
            <a:off x="2939599" y="3529952"/>
            <a:ext cx="232895" cy="67782"/>
          </a:xfrm>
          <a:custGeom>
            <a:avLst/>
            <a:gdLst/>
            <a:ahLst/>
            <a:cxnLst/>
            <a:rect l="l" t="t" r="r" b="b"/>
            <a:pathLst>
              <a:path w="10435" h="3037" extrusionOk="0">
                <a:moveTo>
                  <a:pt x="820" y="0"/>
                </a:moveTo>
                <a:cubicBezTo>
                  <a:pt x="362" y="0"/>
                  <a:pt x="1" y="121"/>
                  <a:pt x="25" y="265"/>
                </a:cubicBezTo>
                <a:lnTo>
                  <a:pt x="410" y="2772"/>
                </a:lnTo>
                <a:cubicBezTo>
                  <a:pt x="434" y="2916"/>
                  <a:pt x="844" y="3037"/>
                  <a:pt x="1326" y="3037"/>
                </a:cubicBezTo>
                <a:lnTo>
                  <a:pt x="9591" y="3037"/>
                </a:lnTo>
                <a:cubicBezTo>
                  <a:pt x="10073" y="3037"/>
                  <a:pt x="10435" y="2916"/>
                  <a:pt x="10387" y="2772"/>
                </a:cubicBezTo>
                <a:lnTo>
                  <a:pt x="9688" y="265"/>
                </a:lnTo>
                <a:cubicBezTo>
                  <a:pt x="9664" y="121"/>
                  <a:pt x="9254" y="0"/>
                  <a:pt x="877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3" name="Google Shape;843;p49"/>
          <p:cNvSpPr/>
          <p:nvPr/>
        </p:nvSpPr>
        <p:spPr>
          <a:xfrm>
            <a:off x="3143110" y="3529952"/>
            <a:ext cx="242045" cy="67782"/>
          </a:xfrm>
          <a:custGeom>
            <a:avLst/>
            <a:gdLst/>
            <a:ahLst/>
            <a:cxnLst/>
            <a:rect l="l" t="t" r="r" b="b"/>
            <a:pathLst>
              <a:path w="10845" h="3037" extrusionOk="0">
                <a:moveTo>
                  <a:pt x="820" y="0"/>
                </a:moveTo>
                <a:cubicBezTo>
                  <a:pt x="338" y="0"/>
                  <a:pt x="0" y="121"/>
                  <a:pt x="48" y="265"/>
                </a:cubicBezTo>
                <a:lnTo>
                  <a:pt x="795" y="2772"/>
                </a:lnTo>
                <a:cubicBezTo>
                  <a:pt x="844" y="2916"/>
                  <a:pt x="1277" y="3037"/>
                  <a:pt x="1759" y="3037"/>
                </a:cubicBezTo>
                <a:lnTo>
                  <a:pt x="10025" y="3037"/>
                </a:lnTo>
                <a:cubicBezTo>
                  <a:pt x="10507" y="3037"/>
                  <a:pt x="10844" y="2916"/>
                  <a:pt x="10772" y="2772"/>
                </a:cubicBezTo>
                <a:lnTo>
                  <a:pt x="9712" y="265"/>
                </a:lnTo>
                <a:cubicBezTo>
                  <a:pt x="9663" y="121"/>
                  <a:pt x="9230" y="0"/>
                  <a:pt x="877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4" name="Google Shape;844;p49"/>
          <p:cNvSpPr/>
          <p:nvPr/>
        </p:nvSpPr>
        <p:spPr>
          <a:xfrm>
            <a:off x="3346604" y="3529952"/>
            <a:ext cx="251197" cy="68318"/>
          </a:xfrm>
          <a:custGeom>
            <a:avLst/>
            <a:gdLst/>
            <a:ahLst/>
            <a:cxnLst/>
            <a:rect l="l" t="t" r="r" b="b"/>
            <a:pathLst>
              <a:path w="11255" h="3061" extrusionOk="0">
                <a:moveTo>
                  <a:pt x="796" y="0"/>
                </a:moveTo>
                <a:cubicBezTo>
                  <a:pt x="338" y="0"/>
                  <a:pt x="1" y="121"/>
                  <a:pt x="73" y="265"/>
                </a:cubicBezTo>
                <a:lnTo>
                  <a:pt x="1182" y="2772"/>
                </a:lnTo>
                <a:cubicBezTo>
                  <a:pt x="1254" y="2916"/>
                  <a:pt x="1688" y="3037"/>
                  <a:pt x="2194" y="3037"/>
                </a:cubicBezTo>
                <a:lnTo>
                  <a:pt x="10435" y="3061"/>
                </a:lnTo>
                <a:cubicBezTo>
                  <a:pt x="10917" y="3061"/>
                  <a:pt x="11255" y="2940"/>
                  <a:pt x="11158" y="2796"/>
                </a:cubicBezTo>
                <a:lnTo>
                  <a:pt x="9736" y="290"/>
                </a:lnTo>
                <a:cubicBezTo>
                  <a:pt x="9664" y="145"/>
                  <a:pt x="9206" y="24"/>
                  <a:pt x="8748" y="24"/>
                </a:cubicBezTo>
                <a:lnTo>
                  <a:pt x="796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5" name="Google Shape;845;p49"/>
          <p:cNvSpPr/>
          <p:nvPr/>
        </p:nvSpPr>
        <p:spPr>
          <a:xfrm>
            <a:off x="3550116" y="3530385"/>
            <a:ext cx="260324" cy="67782"/>
          </a:xfrm>
          <a:custGeom>
            <a:avLst/>
            <a:gdLst/>
            <a:ahLst/>
            <a:cxnLst/>
            <a:rect l="l" t="t" r="r" b="b"/>
            <a:pathLst>
              <a:path w="11664" h="3037" extrusionOk="0">
                <a:moveTo>
                  <a:pt x="772" y="0"/>
                </a:moveTo>
                <a:cubicBezTo>
                  <a:pt x="314" y="0"/>
                  <a:pt x="1" y="121"/>
                  <a:pt x="97" y="266"/>
                </a:cubicBezTo>
                <a:lnTo>
                  <a:pt x="1567" y="2772"/>
                </a:lnTo>
                <a:cubicBezTo>
                  <a:pt x="1663" y="2916"/>
                  <a:pt x="2121" y="3037"/>
                  <a:pt x="2603" y="3037"/>
                </a:cubicBezTo>
                <a:lnTo>
                  <a:pt x="10869" y="3037"/>
                </a:lnTo>
                <a:cubicBezTo>
                  <a:pt x="11351" y="3037"/>
                  <a:pt x="11664" y="2916"/>
                  <a:pt x="11568" y="2772"/>
                </a:cubicBezTo>
                <a:lnTo>
                  <a:pt x="9760" y="266"/>
                </a:lnTo>
                <a:cubicBezTo>
                  <a:pt x="9664" y="121"/>
                  <a:pt x="9206" y="0"/>
                  <a:pt x="872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6" name="Google Shape;846;p49"/>
          <p:cNvSpPr/>
          <p:nvPr/>
        </p:nvSpPr>
        <p:spPr>
          <a:xfrm>
            <a:off x="3753628" y="3530385"/>
            <a:ext cx="269474" cy="67782"/>
          </a:xfrm>
          <a:custGeom>
            <a:avLst/>
            <a:gdLst/>
            <a:ahLst/>
            <a:cxnLst/>
            <a:rect l="l" t="t" r="r" b="b"/>
            <a:pathLst>
              <a:path w="12074" h="3037" extrusionOk="0">
                <a:moveTo>
                  <a:pt x="771" y="0"/>
                </a:moveTo>
                <a:cubicBezTo>
                  <a:pt x="290" y="0"/>
                  <a:pt x="0" y="121"/>
                  <a:pt x="121" y="266"/>
                </a:cubicBezTo>
                <a:lnTo>
                  <a:pt x="1952" y="2772"/>
                </a:lnTo>
                <a:cubicBezTo>
                  <a:pt x="2073" y="2916"/>
                  <a:pt x="2555" y="3037"/>
                  <a:pt x="3037" y="3037"/>
                </a:cubicBezTo>
                <a:lnTo>
                  <a:pt x="11302" y="3037"/>
                </a:lnTo>
                <a:cubicBezTo>
                  <a:pt x="11784" y="3037"/>
                  <a:pt x="12073" y="2940"/>
                  <a:pt x="11953" y="2772"/>
                </a:cubicBezTo>
                <a:lnTo>
                  <a:pt x="9784" y="266"/>
                </a:lnTo>
                <a:cubicBezTo>
                  <a:pt x="9664" y="121"/>
                  <a:pt x="9182" y="0"/>
                  <a:pt x="872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7" name="Google Shape;847;p49"/>
          <p:cNvSpPr/>
          <p:nvPr/>
        </p:nvSpPr>
        <p:spPr>
          <a:xfrm>
            <a:off x="3958005" y="3530385"/>
            <a:ext cx="390488" cy="68318"/>
          </a:xfrm>
          <a:custGeom>
            <a:avLst/>
            <a:gdLst/>
            <a:ahLst/>
            <a:cxnLst/>
            <a:rect l="l" t="t" r="r" b="b"/>
            <a:pathLst>
              <a:path w="17496" h="3061" extrusionOk="0">
                <a:moveTo>
                  <a:pt x="747" y="0"/>
                </a:moveTo>
                <a:cubicBezTo>
                  <a:pt x="289" y="0"/>
                  <a:pt x="0" y="121"/>
                  <a:pt x="145" y="290"/>
                </a:cubicBezTo>
                <a:lnTo>
                  <a:pt x="2338" y="2772"/>
                </a:lnTo>
                <a:cubicBezTo>
                  <a:pt x="2482" y="2940"/>
                  <a:pt x="2988" y="3061"/>
                  <a:pt x="3470" y="3061"/>
                </a:cubicBezTo>
                <a:lnTo>
                  <a:pt x="16748" y="3061"/>
                </a:lnTo>
                <a:cubicBezTo>
                  <a:pt x="17230" y="3061"/>
                  <a:pt x="17495" y="2940"/>
                  <a:pt x="17351" y="2796"/>
                </a:cubicBezTo>
                <a:lnTo>
                  <a:pt x="14652" y="290"/>
                </a:lnTo>
                <a:cubicBezTo>
                  <a:pt x="14507" y="145"/>
                  <a:pt x="14001" y="25"/>
                  <a:pt x="13543" y="25"/>
                </a:cubicBezTo>
                <a:lnTo>
                  <a:pt x="747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8" name="Google Shape;848;p49"/>
          <p:cNvSpPr/>
          <p:nvPr/>
        </p:nvSpPr>
        <p:spPr>
          <a:xfrm>
            <a:off x="-414808" y="3129699"/>
            <a:ext cx="5778812" cy="45719"/>
          </a:xfrm>
          <a:custGeom>
            <a:avLst/>
            <a:gdLst/>
            <a:ahLst/>
            <a:cxnLst/>
            <a:rect l="l" t="t" r="r" b="b"/>
            <a:pathLst>
              <a:path w="246857" h="1953" extrusionOk="0">
                <a:moveTo>
                  <a:pt x="940" y="1"/>
                </a:moveTo>
                <a:cubicBezTo>
                  <a:pt x="0" y="989"/>
                  <a:pt x="2314" y="1760"/>
                  <a:pt x="6386" y="1760"/>
                </a:cubicBezTo>
                <a:lnTo>
                  <a:pt x="240447" y="1953"/>
                </a:lnTo>
                <a:cubicBezTo>
                  <a:pt x="244519" y="1953"/>
                  <a:pt x="246857" y="1158"/>
                  <a:pt x="245917" y="194"/>
                </a:cubicBezTo>
                <a:lnTo>
                  <a:pt x="245917" y="194"/>
                </a:lnTo>
                <a:cubicBezTo>
                  <a:pt x="245309" y="732"/>
                  <a:pt x="243408" y="1111"/>
                  <a:pt x="240698" y="1111"/>
                </a:cubicBezTo>
                <a:cubicBezTo>
                  <a:pt x="240615" y="1111"/>
                  <a:pt x="240531" y="1110"/>
                  <a:pt x="240447" y="1109"/>
                </a:cubicBezTo>
                <a:lnTo>
                  <a:pt x="6386" y="941"/>
                </a:lnTo>
                <a:cubicBezTo>
                  <a:pt x="3543" y="941"/>
                  <a:pt x="1567" y="555"/>
                  <a:pt x="940" y="1"/>
                </a:cubicBez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49" name="Google Shape;849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0868" y="971276"/>
            <a:ext cx="3426819" cy="2255324"/>
          </a:xfrm>
          <a:prstGeom prst="rect">
            <a:avLst/>
          </a:prstGeom>
          <a:noFill/>
          <a:ln>
            <a:noFill/>
          </a:ln>
        </p:spPr>
      </p:pic>
      <p:sp>
        <p:nvSpPr>
          <p:cNvPr id="850" name="Google Shape;850;p49"/>
          <p:cNvSpPr/>
          <p:nvPr/>
        </p:nvSpPr>
        <p:spPr>
          <a:xfrm>
            <a:off x="893900" y="873577"/>
            <a:ext cx="3633063" cy="2346032"/>
          </a:xfrm>
          <a:custGeom>
            <a:avLst/>
            <a:gdLst/>
            <a:ahLst/>
            <a:cxnLst/>
            <a:rect l="l" t="t" r="r" b="b"/>
            <a:pathLst>
              <a:path w="162781" h="105115" extrusionOk="0">
                <a:moveTo>
                  <a:pt x="3543" y="1"/>
                </a:moveTo>
                <a:cubicBezTo>
                  <a:pt x="2242" y="1"/>
                  <a:pt x="1013" y="386"/>
                  <a:pt x="1" y="1061"/>
                </a:cubicBezTo>
                <a:lnTo>
                  <a:pt x="162684" y="105115"/>
                </a:lnTo>
                <a:lnTo>
                  <a:pt x="162781" y="6676"/>
                </a:lnTo>
                <a:cubicBezTo>
                  <a:pt x="162781" y="3061"/>
                  <a:pt x="159841" y="121"/>
                  <a:pt x="156250" y="121"/>
                </a:cubicBezTo>
                <a:lnTo>
                  <a:pt x="3543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B9D4ABF-6126-4948-B5B2-983F8CF764CB}"/>
              </a:ext>
            </a:extLst>
          </p:cNvPr>
          <p:cNvSpPr/>
          <p:nvPr/>
        </p:nvSpPr>
        <p:spPr>
          <a:xfrm>
            <a:off x="950868" y="971276"/>
            <a:ext cx="3426819" cy="22483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7F7922D-5915-4FA9-91FF-454B1ACAD4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3602" y="1963968"/>
            <a:ext cx="792831" cy="79579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D88B474C-40BF-40CB-9D59-A30E0AFA056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3217" y="895842"/>
            <a:ext cx="3633062" cy="2374884"/>
          </a:xfrm>
          <a:prstGeom prst="rect">
            <a:avLst/>
          </a:prstGeom>
        </p:spPr>
      </p:pic>
      <p:sp>
        <p:nvSpPr>
          <p:cNvPr id="88" name="Google Shape;775;p49">
            <a:extLst>
              <a:ext uri="{FF2B5EF4-FFF2-40B4-BE49-F238E27FC236}">
                <a16:creationId xmlns:a16="http://schemas.microsoft.com/office/drawing/2014/main" id="{E4336B1B-AD44-456D-B3A8-7D15C46EE26A}"/>
              </a:ext>
            </a:extLst>
          </p:cNvPr>
          <p:cNvSpPr txBox="1">
            <a:spLocks/>
          </p:cNvSpPr>
          <p:nvPr/>
        </p:nvSpPr>
        <p:spPr>
          <a:xfrm>
            <a:off x="1410344" y="890527"/>
            <a:ext cx="2413100" cy="408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3000" b="1" i="0" u="none" strike="noStrike" cap="none">
                <a:solidFill>
                  <a:schemeClr val="dk2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C" sz="2800" dirty="0"/>
              <a:t>Python</a:t>
            </a:r>
          </a:p>
        </p:txBody>
      </p:sp>
      <p:pic>
        <p:nvPicPr>
          <p:cNvPr id="1026" name="Picture 2" descr="Router símbolo vector de la imagen | Vectores de dominio público">
            <a:extLst>
              <a:ext uri="{FF2B5EF4-FFF2-40B4-BE49-F238E27FC236}">
                <a16:creationId xmlns:a16="http://schemas.microsoft.com/office/drawing/2014/main" id="{28A921B6-2907-4F5C-B56F-79D28E992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0432" y="2192073"/>
            <a:ext cx="713165" cy="468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1BA33D4C-A14F-487F-B037-9981937D6CDA}"/>
              </a:ext>
            </a:extLst>
          </p:cNvPr>
          <p:cNvSpPr/>
          <p:nvPr/>
        </p:nvSpPr>
        <p:spPr>
          <a:xfrm>
            <a:off x="2519253" y="2336800"/>
            <a:ext cx="448693" cy="2222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92" name="CuadroTexto 91">
            <a:extLst>
              <a:ext uri="{FF2B5EF4-FFF2-40B4-BE49-F238E27FC236}">
                <a16:creationId xmlns:a16="http://schemas.microsoft.com/office/drawing/2014/main" id="{E32800BB-B7B1-4BF8-89E4-7CC5301ECCCE}"/>
              </a:ext>
            </a:extLst>
          </p:cNvPr>
          <p:cNvSpPr txBox="1"/>
          <p:nvPr/>
        </p:nvSpPr>
        <p:spPr>
          <a:xfrm>
            <a:off x="0" y="4648921"/>
            <a:ext cx="56007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C" dirty="0">
                <a:solidFill>
                  <a:schemeClr val="bg1"/>
                </a:solidFill>
              </a:rPr>
              <a:t>Guía 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es-EC" dirty="0">
                <a:solidFill>
                  <a:schemeClr val="bg1"/>
                </a:solidFill>
              </a:rPr>
              <a:t> </a:t>
            </a:r>
            <a:r>
              <a:rPr lang="es-EC" dirty="0">
                <a:solidFill>
                  <a:schemeClr val="bg1"/>
                </a:solidFill>
                <a:hlinkClick r:id="rId7"/>
              </a:rPr>
              <a:t>https://netconf-client.readthedocs.io/en/latest/quickstart.html</a:t>
            </a:r>
            <a:endParaRPr lang="es-EC" dirty="0">
              <a:solidFill>
                <a:schemeClr val="bg1"/>
              </a:solidFill>
            </a:endParaRPr>
          </a:p>
          <a:p>
            <a:r>
              <a:rPr lang="es-EC" dirty="0">
                <a:solidFill>
                  <a:schemeClr val="bg1"/>
                </a:solidFill>
              </a:rPr>
              <a:t>GitHub &gt; </a:t>
            </a:r>
            <a:r>
              <a:rPr lang="es-EC" dirty="0">
                <a:solidFill>
                  <a:schemeClr val="bg1"/>
                </a:solidFill>
                <a:hlinkClick r:id="rId8"/>
              </a:rPr>
              <a:t>https://github.com/darylturner/node-netconf</a:t>
            </a:r>
            <a:r>
              <a:rPr lang="es-EC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63195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0"/>
          <p:cNvSpPr txBox="1">
            <a:spLocks noGrp="1"/>
          </p:cNvSpPr>
          <p:nvPr>
            <p:ph type="title"/>
          </p:nvPr>
        </p:nvSpPr>
        <p:spPr>
          <a:xfrm>
            <a:off x="100" y="343200"/>
            <a:ext cx="91439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Código Python – Enlace Hello con NETCONF</a:t>
            </a:r>
            <a:endParaRPr dirty="0"/>
          </a:p>
        </p:txBody>
      </p:sp>
      <p:grpSp>
        <p:nvGrpSpPr>
          <p:cNvPr id="13" name="Google Shape;14959;p70">
            <a:extLst>
              <a:ext uri="{FF2B5EF4-FFF2-40B4-BE49-F238E27FC236}">
                <a16:creationId xmlns:a16="http://schemas.microsoft.com/office/drawing/2014/main" id="{1AB09E20-A2E6-4CBD-AE45-928D7DFD4223}"/>
              </a:ext>
            </a:extLst>
          </p:cNvPr>
          <p:cNvGrpSpPr/>
          <p:nvPr/>
        </p:nvGrpSpPr>
        <p:grpSpPr>
          <a:xfrm>
            <a:off x="133350" y="4381078"/>
            <a:ext cx="1143000" cy="686221"/>
            <a:chOff x="6988887" y="1538854"/>
            <a:chExt cx="499920" cy="300136"/>
          </a:xfrm>
        </p:grpSpPr>
        <p:sp>
          <p:nvSpPr>
            <p:cNvPr id="14" name="Google Shape;14960;p70">
              <a:extLst>
                <a:ext uri="{FF2B5EF4-FFF2-40B4-BE49-F238E27FC236}">
                  <a16:creationId xmlns:a16="http://schemas.microsoft.com/office/drawing/2014/main" id="{E446DF3F-5F31-4BCE-9AF0-87AB7FD89E45}"/>
                </a:ext>
              </a:extLst>
            </p:cNvPr>
            <p:cNvSpPr/>
            <p:nvPr/>
          </p:nvSpPr>
          <p:spPr>
            <a:xfrm>
              <a:off x="7052826" y="1538854"/>
              <a:ext cx="372777" cy="247155"/>
            </a:xfrm>
            <a:custGeom>
              <a:avLst/>
              <a:gdLst/>
              <a:ahLst/>
              <a:cxnLst/>
              <a:rect l="l" t="t" r="r" b="b"/>
              <a:pathLst>
                <a:path w="14220" h="9428" extrusionOk="0">
                  <a:moveTo>
                    <a:pt x="622" y="1"/>
                  </a:moveTo>
                  <a:cubicBezTo>
                    <a:pt x="275" y="1"/>
                    <a:pt x="1" y="290"/>
                    <a:pt x="1" y="636"/>
                  </a:cubicBezTo>
                  <a:lnTo>
                    <a:pt x="1" y="9427"/>
                  </a:lnTo>
                  <a:lnTo>
                    <a:pt x="14220" y="9427"/>
                  </a:lnTo>
                  <a:lnTo>
                    <a:pt x="14220" y="636"/>
                  </a:lnTo>
                  <a:cubicBezTo>
                    <a:pt x="14220" y="290"/>
                    <a:pt x="13931" y="1"/>
                    <a:pt x="13585" y="1"/>
                  </a:cubicBezTo>
                  <a:close/>
                </a:path>
              </a:pathLst>
            </a:custGeom>
            <a:solidFill>
              <a:srgbClr val="6D81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4961;p70">
              <a:extLst>
                <a:ext uri="{FF2B5EF4-FFF2-40B4-BE49-F238E27FC236}">
                  <a16:creationId xmlns:a16="http://schemas.microsoft.com/office/drawing/2014/main" id="{BFC16623-9B4D-4D19-8291-C77F083BD389}"/>
                </a:ext>
              </a:extLst>
            </p:cNvPr>
            <p:cNvSpPr/>
            <p:nvPr/>
          </p:nvSpPr>
          <p:spPr>
            <a:xfrm>
              <a:off x="6988887" y="1773872"/>
              <a:ext cx="499920" cy="33319"/>
            </a:xfrm>
            <a:custGeom>
              <a:avLst/>
              <a:gdLst/>
              <a:ahLst/>
              <a:cxnLst/>
              <a:rect l="l" t="t" r="r" b="b"/>
              <a:pathLst>
                <a:path w="19070" h="1271" extrusionOk="0">
                  <a:moveTo>
                    <a:pt x="2425" y="0"/>
                  </a:moveTo>
                  <a:lnTo>
                    <a:pt x="0" y="924"/>
                  </a:lnTo>
                  <a:lnTo>
                    <a:pt x="0" y="1271"/>
                  </a:lnTo>
                  <a:lnTo>
                    <a:pt x="19069" y="1271"/>
                  </a:lnTo>
                  <a:lnTo>
                    <a:pt x="19069" y="924"/>
                  </a:lnTo>
                  <a:lnTo>
                    <a:pt x="16659" y="0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4962;p70">
              <a:extLst>
                <a:ext uri="{FF2B5EF4-FFF2-40B4-BE49-F238E27FC236}">
                  <a16:creationId xmlns:a16="http://schemas.microsoft.com/office/drawing/2014/main" id="{9EEF8362-C129-48F3-BE12-94C44402AF47}"/>
                </a:ext>
              </a:extLst>
            </p:cNvPr>
            <p:cNvSpPr/>
            <p:nvPr/>
          </p:nvSpPr>
          <p:spPr>
            <a:xfrm>
              <a:off x="6988887" y="1798095"/>
              <a:ext cx="499920" cy="40895"/>
            </a:xfrm>
            <a:custGeom>
              <a:avLst/>
              <a:gdLst/>
              <a:ahLst/>
              <a:cxnLst/>
              <a:rect l="l" t="t" r="r" b="b"/>
              <a:pathLst>
                <a:path w="19070" h="1560" extrusionOk="0">
                  <a:moveTo>
                    <a:pt x="0" y="0"/>
                  </a:moveTo>
                  <a:lnTo>
                    <a:pt x="0" y="347"/>
                  </a:lnTo>
                  <a:cubicBezTo>
                    <a:pt x="0" y="1011"/>
                    <a:pt x="549" y="1559"/>
                    <a:pt x="1227" y="1559"/>
                  </a:cubicBezTo>
                  <a:lnTo>
                    <a:pt x="17842" y="1559"/>
                  </a:lnTo>
                  <a:cubicBezTo>
                    <a:pt x="18521" y="1559"/>
                    <a:pt x="19069" y="1011"/>
                    <a:pt x="19069" y="347"/>
                  </a:cubicBezTo>
                  <a:lnTo>
                    <a:pt x="19069" y="0"/>
                  </a:lnTo>
                  <a:close/>
                </a:path>
              </a:pathLst>
            </a:custGeom>
            <a:solidFill>
              <a:srgbClr val="F2F3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4963;p70">
              <a:extLst>
                <a:ext uri="{FF2B5EF4-FFF2-40B4-BE49-F238E27FC236}">
                  <a16:creationId xmlns:a16="http://schemas.microsoft.com/office/drawing/2014/main" id="{822AED95-C6EB-4998-99A3-2F73A622A077}"/>
                </a:ext>
              </a:extLst>
            </p:cNvPr>
            <p:cNvSpPr/>
            <p:nvPr/>
          </p:nvSpPr>
          <p:spPr>
            <a:xfrm>
              <a:off x="7149323" y="1798095"/>
              <a:ext cx="180543" cy="29544"/>
            </a:xfrm>
            <a:custGeom>
              <a:avLst/>
              <a:gdLst/>
              <a:ahLst/>
              <a:cxnLst/>
              <a:rect l="l" t="t" r="r" b="b"/>
              <a:pathLst>
                <a:path w="6887" h="1127" extrusionOk="0">
                  <a:moveTo>
                    <a:pt x="1" y="0"/>
                  </a:moveTo>
                  <a:lnTo>
                    <a:pt x="1040" y="1039"/>
                  </a:lnTo>
                  <a:cubicBezTo>
                    <a:pt x="1083" y="1097"/>
                    <a:pt x="1156" y="1126"/>
                    <a:pt x="1242" y="1126"/>
                  </a:cubicBezTo>
                  <a:lnTo>
                    <a:pt x="5645" y="1126"/>
                  </a:lnTo>
                  <a:cubicBezTo>
                    <a:pt x="5717" y="1126"/>
                    <a:pt x="5804" y="1097"/>
                    <a:pt x="5847" y="1039"/>
                  </a:cubicBezTo>
                  <a:lnTo>
                    <a:pt x="6887" y="0"/>
                  </a:lnTo>
                  <a:lnTo>
                    <a:pt x="6064" y="0"/>
                  </a:lnTo>
                  <a:lnTo>
                    <a:pt x="5515" y="549"/>
                  </a:lnTo>
                  <a:lnTo>
                    <a:pt x="1358" y="549"/>
                  </a:lnTo>
                  <a:lnTo>
                    <a:pt x="809" y="0"/>
                  </a:lnTo>
                  <a:close/>
                </a:path>
              </a:pathLst>
            </a:custGeom>
            <a:solidFill>
              <a:srgbClr val="94A5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4964;p70">
              <a:extLst>
                <a:ext uri="{FF2B5EF4-FFF2-40B4-BE49-F238E27FC236}">
                  <a16:creationId xmlns:a16="http://schemas.microsoft.com/office/drawing/2014/main" id="{1C232A25-29C3-4752-A8DE-54FC9092D354}"/>
                </a:ext>
              </a:extLst>
            </p:cNvPr>
            <p:cNvSpPr/>
            <p:nvPr/>
          </p:nvSpPr>
          <p:spPr>
            <a:xfrm>
              <a:off x="7052826" y="1562317"/>
              <a:ext cx="372777" cy="188119"/>
            </a:xfrm>
            <a:custGeom>
              <a:avLst/>
              <a:gdLst/>
              <a:ahLst/>
              <a:cxnLst/>
              <a:rect l="l" t="t" r="r" b="b"/>
              <a:pathLst>
                <a:path w="14220" h="7176" extrusionOk="0">
                  <a:moveTo>
                    <a:pt x="1" y="1"/>
                  </a:moveTo>
                  <a:lnTo>
                    <a:pt x="1" y="7175"/>
                  </a:lnTo>
                  <a:lnTo>
                    <a:pt x="14220" y="7175"/>
                  </a:lnTo>
                  <a:lnTo>
                    <a:pt x="14220" y="1"/>
                  </a:lnTo>
                  <a:close/>
                </a:path>
              </a:pathLst>
            </a:custGeom>
            <a:solidFill>
              <a:srgbClr val="91A2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4965;p70">
              <a:extLst>
                <a:ext uri="{FF2B5EF4-FFF2-40B4-BE49-F238E27FC236}">
                  <a16:creationId xmlns:a16="http://schemas.microsoft.com/office/drawing/2014/main" id="{C931DEE1-AD74-4FA9-BDC0-8E54CFBC8EA2}"/>
                </a:ext>
              </a:extLst>
            </p:cNvPr>
            <p:cNvSpPr/>
            <p:nvPr/>
          </p:nvSpPr>
          <p:spPr>
            <a:xfrm>
              <a:off x="7052826" y="1562317"/>
              <a:ext cx="139674" cy="188119"/>
            </a:xfrm>
            <a:custGeom>
              <a:avLst/>
              <a:gdLst/>
              <a:ahLst/>
              <a:cxnLst/>
              <a:rect l="l" t="t" r="r" b="b"/>
              <a:pathLst>
                <a:path w="5328" h="7176" extrusionOk="0">
                  <a:moveTo>
                    <a:pt x="1" y="1"/>
                  </a:moveTo>
                  <a:lnTo>
                    <a:pt x="1" y="7175"/>
                  </a:lnTo>
                  <a:lnTo>
                    <a:pt x="5327" y="717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4966;p70">
              <a:extLst>
                <a:ext uri="{FF2B5EF4-FFF2-40B4-BE49-F238E27FC236}">
                  <a16:creationId xmlns:a16="http://schemas.microsoft.com/office/drawing/2014/main" id="{687A0166-A28E-4518-9811-A2C7F871D6D3}"/>
                </a:ext>
              </a:extLst>
            </p:cNvPr>
            <p:cNvSpPr/>
            <p:nvPr/>
          </p:nvSpPr>
          <p:spPr>
            <a:xfrm>
              <a:off x="7087639" y="1601692"/>
              <a:ext cx="44697" cy="25376"/>
            </a:xfrm>
            <a:custGeom>
              <a:avLst/>
              <a:gdLst/>
              <a:ahLst/>
              <a:cxnLst/>
              <a:rect l="l" t="t" r="r" b="b"/>
              <a:pathLst>
                <a:path w="1705" h="968" extrusionOk="0">
                  <a:moveTo>
                    <a:pt x="189" y="0"/>
                  </a:moveTo>
                  <a:cubicBezTo>
                    <a:pt x="87" y="0"/>
                    <a:pt x="1" y="72"/>
                    <a:pt x="1" y="173"/>
                  </a:cubicBezTo>
                  <a:lnTo>
                    <a:pt x="1" y="794"/>
                  </a:lnTo>
                  <a:cubicBezTo>
                    <a:pt x="1" y="881"/>
                    <a:pt x="87" y="967"/>
                    <a:pt x="189" y="967"/>
                  </a:cubicBezTo>
                  <a:lnTo>
                    <a:pt x="1517" y="967"/>
                  </a:lnTo>
                  <a:cubicBezTo>
                    <a:pt x="1618" y="967"/>
                    <a:pt x="1704" y="881"/>
                    <a:pt x="1704" y="794"/>
                  </a:cubicBezTo>
                  <a:lnTo>
                    <a:pt x="1704" y="173"/>
                  </a:lnTo>
                  <a:cubicBezTo>
                    <a:pt x="1704" y="72"/>
                    <a:pt x="1618" y="0"/>
                    <a:pt x="1517" y="0"/>
                  </a:cubicBezTo>
                  <a:close/>
                </a:path>
              </a:pathLst>
            </a:custGeom>
            <a:solidFill>
              <a:srgbClr val="F2F3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4967;p70">
              <a:extLst>
                <a:ext uri="{FF2B5EF4-FFF2-40B4-BE49-F238E27FC236}">
                  <a16:creationId xmlns:a16="http://schemas.microsoft.com/office/drawing/2014/main" id="{73990F23-96F3-4078-8DB5-84F1CDAA3D02}"/>
                </a:ext>
              </a:extLst>
            </p:cNvPr>
            <p:cNvSpPr/>
            <p:nvPr/>
          </p:nvSpPr>
          <p:spPr>
            <a:xfrm>
              <a:off x="7077442" y="1642561"/>
              <a:ext cx="100299" cy="15152"/>
            </a:xfrm>
            <a:custGeom>
              <a:avLst/>
              <a:gdLst/>
              <a:ahLst/>
              <a:cxnLst/>
              <a:rect l="l" t="t" r="r" b="b"/>
              <a:pathLst>
                <a:path w="3826" h="578" extrusionOk="0">
                  <a:moveTo>
                    <a:pt x="390" y="0"/>
                  </a:moveTo>
                  <a:cubicBezTo>
                    <a:pt x="0" y="0"/>
                    <a:pt x="0" y="578"/>
                    <a:pt x="390" y="578"/>
                  </a:cubicBezTo>
                  <a:lnTo>
                    <a:pt x="3436" y="578"/>
                  </a:lnTo>
                  <a:cubicBezTo>
                    <a:pt x="3825" y="578"/>
                    <a:pt x="3825" y="0"/>
                    <a:pt x="3436" y="0"/>
                  </a:cubicBezTo>
                  <a:close/>
                </a:path>
              </a:pathLst>
            </a:custGeom>
            <a:solidFill>
              <a:srgbClr val="F2F3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4968;p70">
              <a:extLst>
                <a:ext uri="{FF2B5EF4-FFF2-40B4-BE49-F238E27FC236}">
                  <a16:creationId xmlns:a16="http://schemas.microsoft.com/office/drawing/2014/main" id="{6B828203-B920-40FC-9D78-8176973FCD34}"/>
                </a:ext>
              </a:extLst>
            </p:cNvPr>
            <p:cNvSpPr/>
            <p:nvPr/>
          </p:nvSpPr>
          <p:spPr>
            <a:xfrm>
              <a:off x="7122846" y="1671686"/>
              <a:ext cx="44670" cy="25769"/>
            </a:xfrm>
            <a:custGeom>
              <a:avLst/>
              <a:gdLst/>
              <a:ahLst/>
              <a:cxnLst/>
              <a:rect l="l" t="t" r="r" b="b"/>
              <a:pathLst>
                <a:path w="1704" h="983" extrusionOk="0">
                  <a:moveTo>
                    <a:pt x="188" y="1"/>
                  </a:moveTo>
                  <a:cubicBezTo>
                    <a:pt x="87" y="1"/>
                    <a:pt x="0" y="87"/>
                    <a:pt x="0" y="188"/>
                  </a:cubicBezTo>
                  <a:lnTo>
                    <a:pt x="0" y="795"/>
                  </a:lnTo>
                  <a:cubicBezTo>
                    <a:pt x="0" y="896"/>
                    <a:pt x="87" y="982"/>
                    <a:pt x="188" y="982"/>
                  </a:cubicBezTo>
                  <a:lnTo>
                    <a:pt x="1516" y="982"/>
                  </a:lnTo>
                  <a:cubicBezTo>
                    <a:pt x="1617" y="982"/>
                    <a:pt x="1704" y="896"/>
                    <a:pt x="1704" y="795"/>
                  </a:cubicBezTo>
                  <a:lnTo>
                    <a:pt x="1704" y="188"/>
                  </a:lnTo>
                  <a:cubicBezTo>
                    <a:pt x="1704" y="87"/>
                    <a:pt x="1617" y="1"/>
                    <a:pt x="1516" y="1"/>
                  </a:cubicBezTo>
                  <a:close/>
                </a:path>
              </a:pathLst>
            </a:custGeom>
            <a:solidFill>
              <a:srgbClr val="F2F3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4969;p70">
              <a:extLst>
                <a:ext uri="{FF2B5EF4-FFF2-40B4-BE49-F238E27FC236}">
                  <a16:creationId xmlns:a16="http://schemas.microsoft.com/office/drawing/2014/main" id="{129518DE-1717-46F8-AC5B-70BC32AC0751}"/>
                </a:ext>
              </a:extLst>
            </p:cNvPr>
            <p:cNvSpPr/>
            <p:nvPr/>
          </p:nvSpPr>
          <p:spPr>
            <a:xfrm>
              <a:off x="7077442" y="1712948"/>
              <a:ext cx="100299" cy="15152"/>
            </a:xfrm>
            <a:custGeom>
              <a:avLst/>
              <a:gdLst/>
              <a:ahLst/>
              <a:cxnLst/>
              <a:rect l="l" t="t" r="r" b="b"/>
              <a:pathLst>
                <a:path w="3826" h="578" extrusionOk="0">
                  <a:moveTo>
                    <a:pt x="390" y="0"/>
                  </a:moveTo>
                  <a:cubicBezTo>
                    <a:pt x="0" y="0"/>
                    <a:pt x="0" y="578"/>
                    <a:pt x="390" y="578"/>
                  </a:cubicBezTo>
                  <a:lnTo>
                    <a:pt x="3436" y="578"/>
                  </a:lnTo>
                  <a:cubicBezTo>
                    <a:pt x="3825" y="578"/>
                    <a:pt x="3825" y="0"/>
                    <a:pt x="3436" y="0"/>
                  </a:cubicBezTo>
                  <a:close/>
                </a:path>
              </a:pathLst>
            </a:custGeom>
            <a:solidFill>
              <a:srgbClr val="F2F3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4970;p70">
              <a:extLst>
                <a:ext uri="{FF2B5EF4-FFF2-40B4-BE49-F238E27FC236}">
                  <a16:creationId xmlns:a16="http://schemas.microsoft.com/office/drawing/2014/main" id="{615EDBBC-1E6E-4804-9521-AF063831043B}"/>
                </a:ext>
              </a:extLst>
            </p:cNvPr>
            <p:cNvSpPr/>
            <p:nvPr/>
          </p:nvSpPr>
          <p:spPr>
            <a:xfrm>
              <a:off x="7228807" y="1623922"/>
              <a:ext cx="51041" cy="79589"/>
            </a:xfrm>
            <a:custGeom>
              <a:avLst/>
              <a:gdLst/>
              <a:ahLst/>
              <a:cxnLst/>
              <a:rect l="l" t="t" r="r" b="b"/>
              <a:pathLst>
                <a:path w="1947" h="3036" extrusionOk="0">
                  <a:moveTo>
                    <a:pt x="1529" y="1"/>
                  </a:moveTo>
                  <a:cubicBezTo>
                    <a:pt x="1462" y="1"/>
                    <a:pt x="1392" y="27"/>
                    <a:pt x="1328" y="90"/>
                  </a:cubicBezTo>
                  <a:lnTo>
                    <a:pt x="116" y="1317"/>
                  </a:lnTo>
                  <a:cubicBezTo>
                    <a:pt x="0" y="1433"/>
                    <a:pt x="0" y="1606"/>
                    <a:pt x="116" y="1722"/>
                  </a:cubicBezTo>
                  <a:lnTo>
                    <a:pt x="1328" y="2949"/>
                  </a:lnTo>
                  <a:cubicBezTo>
                    <a:pt x="1386" y="2992"/>
                    <a:pt x="1458" y="3035"/>
                    <a:pt x="1530" y="3035"/>
                  </a:cubicBezTo>
                  <a:cubicBezTo>
                    <a:pt x="1790" y="3035"/>
                    <a:pt x="1920" y="2718"/>
                    <a:pt x="1747" y="2544"/>
                  </a:cubicBezTo>
                  <a:lnTo>
                    <a:pt x="722" y="1520"/>
                  </a:lnTo>
                  <a:lnTo>
                    <a:pt x="1747" y="495"/>
                  </a:lnTo>
                  <a:cubicBezTo>
                    <a:pt x="1947" y="295"/>
                    <a:pt x="1754" y="1"/>
                    <a:pt x="1529" y="1"/>
                  </a:cubicBezTo>
                  <a:close/>
                </a:path>
              </a:pathLst>
            </a:custGeom>
            <a:solidFill>
              <a:srgbClr val="F2F3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4971;p70">
              <a:extLst>
                <a:ext uri="{FF2B5EF4-FFF2-40B4-BE49-F238E27FC236}">
                  <a16:creationId xmlns:a16="http://schemas.microsoft.com/office/drawing/2014/main" id="{69E53680-0E75-4F91-AD80-27050B8D0082}"/>
                </a:ext>
              </a:extLst>
            </p:cNvPr>
            <p:cNvSpPr/>
            <p:nvPr/>
          </p:nvSpPr>
          <p:spPr>
            <a:xfrm>
              <a:off x="7342449" y="1624079"/>
              <a:ext cx="50988" cy="79431"/>
            </a:xfrm>
            <a:custGeom>
              <a:avLst/>
              <a:gdLst/>
              <a:ahLst/>
              <a:cxnLst/>
              <a:rect l="l" t="t" r="r" b="b"/>
              <a:pathLst>
                <a:path w="1945" h="3030" extrusionOk="0">
                  <a:moveTo>
                    <a:pt x="420" y="1"/>
                  </a:moveTo>
                  <a:cubicBezTo>
                    <a:pt x="194" y="1"/>
                    <a:pt x="0" y="291"/>
                    <a:pt x="212" y="503"/>
                  </a:cubicBezTo>
                  <a:lnTo>
                    <a:pt x="1223" y="1514"/>
                  </a:lnTo>
                  <a:lnTo>
                    <a:pt x="212" y="2538"/>
                  </a:lnTo>
                  <a:cubicBezTo>
                    <a:pt x="25" y="2712"/>
                    <a:pt x="155" y="3029"/>
                    <a:pt x="415" y="3029"/>
                  </a:cubicBezTo>
                  <a:cubicBezTo>
                    <a:pt x="487" y="3029"/>
                    <a:pt x="559" y="2986"/>
                    <a:pt x="617" y="2943"/>
                  </a:cubicBezTo>
                  <a:lnTo>
                    <a:pt x="1844" y="1716"/>
                  </a:lnTo>
                  <a:cubicBezTo>
                    <a:pt x="1945" y="1600"/>
                    <a:pt x="1945" y="1427"/>
                    <a:pt x="1844" y="1311"/>
                  </a:cubicBezTo>
                  <a:lnTo>
                    <a:pt x="617" y="84"/>
                  </a:lnTo>
                  <a:cubicBezTo>
                    <a:pt x="555" y="26"/>
                    <a:pt x="486" y="1"/>
                    <a:pt x="420" y="1"/>
                  </a:cubicBezTo>
                  <a:close/>
                </a:path>
              </a:pathLst>
            </a:custGeom>
            <a:solidFill>
              <a:srgbClr val="F2F3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4972;p70">
              <a:extLst>
                <a:ext uri="{FF2B5EF4-FFF2-40B4-BE49-F238E27FC236}">
                  <a16:creationId xmlns:a16="http://schemas.microsoft.com/office/drawing/2014/main" id="{8FEB0244-5CD7-4126-BE88-760F9ADE05FB}"/>
                </a:ext>
              </a:extLst>
            </p:cNvPr>
            <p:cNvSpPr/>
            <p:nvPr/>
          </p:nvSpPr>
          <p:spPr>
            <a:xfrm>
              <a:off x="7287450" y="1614485"/>
              <a:ext cx="48734" cy="98490"/>
            </a:xfrm>
            <a:custGeom>
              <a:avLst/>
              <a:gdLst/>
              <a:ahLst/>
              <a:cxnLst/>
              <a:rect l="l" t="t" r="r" b="b"/>
              <a:pathLst>
                <a:path w="1859" h="3757" extrusionOk="0">
                  <a:moveTo>
                    <a:pt x="1494" y="1"/>
                  </a:moveTo>
                  <a:cubicBezTo>
                    <a:pt x="1388" y="1"/>
                    <a:pt x="1281" y="57"/>
                    <a:pt x="1228" y="191"/>
                  </a:cubicBezTo>
                  <a:lnTo>
                    <a:pt x="73" y="3366"/>
                  </a:lnTo>
                  <a:cubicBezTo>
                    <a:pt x="1" y="3554"/>
                    <a:pt x="131" y="3742"/>
                    <a:pt x="333" y="3756"/>
                  </a:cubicBezTo>
                  <a:cubicBezTo>
                    <a:pt x="463" y="3756"/>
                    <a:pt x="564" y="3684"/>
                    <a:pt x="607" y="3568"/>
                  </a:cubicBezTo>
                  <a:lnTo>
                    <a:pt x="1776" y="393"/>
                  </a:lnTo>
                  <a:cubicBezTo>
                    <a:pt x="1858" y="165"/>
                    <a:pt x="1676" y="1"/>
                    <a:pt x="1494" y="1"/>
                  </a:cubicBezTo>
                  <a:close/>
                </a:path>
              </a:pathLst>
            </a:custGeom>
            <a:solidFill>
              <a:srgbClr val="F2F3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" name="Imagen 6">
            <a:extLst>
              <a:ext uri="{FF2B5EF4-FFF2-40B4-BE49-F238E27FC236}">
                <a16:creationId xmlns:a16="http://schemas.microsoft.com/office/drawing/2014/main" id="{7AFCF9A9-D63C-48C9-B6E1-A38FDC672F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870" y="1338381"/>
            <a:ext cx="5069464" cy="227453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ACE3CCA1-69FF-4F4E-BEB7-51CD4C361B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8858" y="3453811"/>
            <a:ext cx="5150292" cy="1391971"/>
          </a:xfrm>
          <a:prstGeom prst="rect">
            <a:avLst/>
          </a:prstGeom>
        </p:spPr>
      </p:pic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77ADDE54-7D67-43D4-8506-95B6668168B7}"/>
              </a:ext>
            </a:extLst>
          </p:cNvPr>
          <p:cNvCxnSpPr/>
          <p:nvPr/>
        </p:nvCxnSpPr>
        <p:spPr>
          <a:xfrm>
            <a:off x="3593752" y="2619375"/>
            <a:ext cx="235298" cy="882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Nube 11">
            <a:extLst>
              <a:ext uri="{FF2B5EF4-FFF2-40B4-BE49-F238E27FC236}">
                <a16:creationId xmlns:a16="http://schemas.microsoft.com/office/drawing/2014/main" id="{DC8509A7-9A41-4457-8D60-DBDE1DBF5DD0}"/>
              </a:ext>
            </a:extLst>
          </p:cNvPr>
          <p:cNvSpPr/>
          <p:nvPr/>
        </p:nvSpPr>
        <p:spPr>
          <a:xfrm>
            <a:off x="6486525" y="1165598"/>
            <a:ext cx="2276475" cy="1362075"/>
          </a:xfrm>
          <a:prstGeom prst="clou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Es </a:t>
            </a:r>
            <a:r>
              <a:rPr lang="en-US" dirty="0" err="1"/>
              <a:t>necesario</a:t>
            </a:r>
            <a:r>
              <a:rPr lang="en-US" dirty="0"/>
              <a:t> </a:t>
            </a:r>
            <a:r>
              <a:rPr lang="en-US" dirty="0" err="1"/>
              <a:t>instalar</a:t>
            </a:r>
            <a:r>
              <a:rPr lang="en-US" dirty="0"/>
              <a:t> la </a:t>
            </a:r>
            <a:r>
              <a:rPr lang="en-US" dirty="0" err="1"/>
              <a:t>librer</a:t>
            </a:r>
            <a:r>
              <a:rPr lang="es-MX" dirty="0"/>
              <a:t>í</a:t>
            </a:r>
            <a:r>
              <a:rPr lang="en-US" dirty="0"/>
              <a:t>a “</a:t>
            </a:r>
            <a:r>
              <a:rPr lang="en-US" dirty="0" err="1"/>
              <a:t>paramiko</a:t>
            </a:r>
            <a:r>
              <a:rPr lang="en-US" dirty="0"/>
              <a:t>”</a:t>
            </a:r>
            <a:endParaRPr lang="es-EC" dirty="0"/>
          </a:p>
          <a:p>
            <a:pPr algn="ctr"/>
            <a:endParaRPr lang="es-EC" dirty="0"/>
          </a:p>
        </p:txBody>
      </p:sp>
      <p:sp>
        <p:nvSpPr>
          <p:cNvPr id="29" name="Rectangle 3">
            <a:extLst>
              <a:ext uri="{FF2B5EF4-FFF2-40B4-BE49-F238E27FC236}">
                <a16:creationId xmlns:a16="http://schemas.microsoft.com/office/drawing/2014/main" id="{9FD21881-4439-46E0-B856-D6621A48AC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6675" y="2619235"/>
            <a:ext cx="2516174" cy="417358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99981" rIns="0" bIns="9998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C" altLang="es-EC" b="0" i="0" u="none" strike="noStrike" cap="none" normalizeH="0" baseline="0" dirty="0">
                <a:ln>
                  <a:noFill/>
                </a:ln>
                <a:solidFill>
                  <a:srgbClr val="3E4349"/>
                </a:solidFill>
                <a:effectLst/>
                <a:latin typeface="Consolas" panose="020B0609020204030204" pitchFamily="49" charset="0"/>
              </a:rPr>
              <a:t>$ </a:t>
            </a:r>
            <a:r>
              <a:rPr kumimoji="0" lang="es-EC" altLang="es-EC" b="0" i="0" u="none" strike="noStrike" cap="none" normalizeH="0" baseline="0" dirty="0" err="1">
                <a:ln>
                  <a:noFill/>
                </a:ln>
                <a:solidFill>
                  <a:srgbClr val="3E4349"/>
                </a:solidFill>
                <a:effectLst/>
                <a:latin typeface="Consolas" panose="020B0609020204030204" pitchFamily="49" charset="0"/>
              </a:rPr>
              <a:t>pip</a:t>
            </a:r>
            <a:r>
              <a:rPr kumimoji="0" lang="es-EC" altLang="es-EC" b="0" i="0" u="none" strike="noStrike" cap="none" normalizeH="0" baseline="0" dirty="0">
                <a:ln>
                  <a:noFill/>
                </a:ln>
                <a:solidFill>
                  <a:srgbClr val="3E434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C" altLang="es-EC" b="0" i="0" u="none" strike="noStrike" cap="none" normalizeH="0" baseline="0" dirty="0" err="1">
                <a:ln>
                  <a:noFill/>
                </a:ln>
                <a:solidFill>
                  <a:srgbClr val="3E4349"/>
                </a:solidFill>
                <a:effectLst/>
                <a:latin typeface="Consolas" panose="020B0609020204030204" pitchFamily="49" charset="0"/>
              </a:rPr>
              <a:t>install</a:t>
            </a:r>
            <a:r>
              <a:rPr kumimoji="0" lang="es-EC" altLang="es-EC" b="0" i="0" u="none" strike="noStrike" cap="none" normalizeH="0" baseline="0" dirty="0">
                <a:ln>
                  <a:noFill/>
                </a:ln>
                <a:solidFill>
                  <a:srgbClr val="3E434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C" altLang="es-EC" b="0" i="0" u="none" strike="noStrike" cap="none" normalizeH="0" baseline="0" dirty="0" err="1">
                <a:ln>
                  <a:noFill/>
                </a:ln>
                <a:solidFill>
                  <a:srgbClr val="3E4349"/>
                </a:solidFill>
                <a:effectLst/>
                <a:latin typeface="Consolas" panose="020B0609020204030204" pitchFamily="49" charset="0"/>
              </a:rPr>
              <a:t>paramiko</a:t>
            </a:r>
            <a:r>
              <a:rPr kumimoji="0" lang="es-EC" altLang="es-EC" sz="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EC" altLang="es-EC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374</Words>
  <Application>Microsoft Office PowerPoint</Application>
  <PresentationFormat>Presentación en pantalla (16:9)</PresentationFormat>
  <Paragraphs>46</Paragraphs>
  <Slides>7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11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9" baseType="lpstr">
      <vt:lpstr>Arial</vt:lpstr>
      <vt:lpstr>Barlow</vt:lpstr>
      <vt:lpstr>Nunito Light</vt:lpstr>
      <vt:lpstr>Roboto</vt:lpstr>
      <vt:lpstr>Raleway Thin</vt:lpstr>
      <vt:lpstr>Consolas</vt:lpstr>
      <vt:lpstr>Roboto Condensed Light</vt:lpstr>
      <vt:lpstr>Calibri</vt:lpstr>
      <vt:lpstr>Overpass Mono</vt:lpstr>
      <vt:lpstr>Wingdings</vt:lpstr>
      <vt:lpstr>Anaheim</vt:lpstr>
      <vt:lpstr>Programming Lesson by Slidesgo</vt:lpstr>
      <vt:lpstr>Alertas en una red de datos basada en NETCONF/YANG</vt:lpstr>
      <vt:lpstr>¿QUÉ ES NETCONF?</vt:lpstr>
      <vt:lpstr>Servicios</vt:lpstr>
      <vt:lpstr>YANG</vt:lpstr>
      <vt:lpstr>Diagrama de Proyecto</vt:lpstr>
      <vt:lpstr>PythonClient</vt:lpstr>
      <vt:lpstr>Código Python – Enlace Hello con NETCONF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Alertas en una red de datos basada en NETCONF/YANG</dc:title>
  <dc:creator>Erick Garcia</dc:creator>
  <cp:lastModifiedBy>Erick Gabriel Garcia Narvaez</cp:lastModifiedBy>
  <cp:revision>11</cp:revision>
  <dcterms:modified xsi:type="dcterms:W3CDTF">2021-02-01T23:48:28Z</dcterms:modified>
</cp:coreProperties>
</file>