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116632"/>
            <a:ext cx="3024336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Eduardo </a:t>
            </a:r>
            <a:r>
              <a:rPr lang="en-US" dirty="0" err="1" smtClean="0"/>
              <a:t>Gade</a:t>
            </a:r>
            <a:r>
              <a:rPr lang="en-US" dirty="0" smtClean="0"/>
              <a:t> </a:t>
            </a:r>
            <a:r>
              <a:rPr lang="en-US" dirty="0" err="1" smtClean="0"/>
              <a:t>Gusm</a:t>
            </a:r>
            <a:r>
              <a:rPr lang="pt-BR" dirty="0" err="1" smtClean="0"/>
              <a:t>ão</a:t>
            </a:r>
            <a:endParaRPr lang="pt-BR" dirty="0" smtClean="0"/>
          </a:p>
          <a:p>
            <a:r>
              <a:rPr lang="pt-BR" dirty="0" smtClean="0"/>
              <a:t>Supervisor: Ivan G. Costa</a:t>
            </a:r>
          </a:p>
          <a:p>
            <a:r>
              <a:rPr lang="pt-BR" dirty="0" err="1" smtClean="0"/>
              <a:t>Research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: </a:t>
            </a:r>
            <a:r>
              <a:rPr lang="pt-BR" dirty="0" err="1" smtClean="0"/>
              <a:t>Bioinformatics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8554"/>
            <a:ext cx="5328592" cy="667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" y="1277943"/>
            <a:ext cx="7627620" cy="547051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6" y="1334112"/>
            <a:ext cx="8182628" cy="54143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4" y="1714109"/>
            <a:ext cx="8778352" cy="46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5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4312693" cy="7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433"/>
            <a:ext cx="3960440" cy="6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9512" y="29434"/>
            <a:ext cx="1482089" cy="384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623"/>
            <a:ext cx="3456384" cy="32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41863" y="430065"/>
            <a:ext cx="633793" cy="2637985"/>
          </a:xfrm>
          <a:prstGeom prst="rect">
            <a:avLst/>
          </a:prstGeom>
          <a:solidFill>
            <a:schemeClr val="tx1">
              <a:lumMod val="50000"/>
              <a:lumOff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475656" y="430975"/>
            <a:ext cx="504056" cy="2637985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979712" y="430975"/>
            <a:ext cx="252028" cy="2637985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232303" y="430975"/>
            <a:ext cx="66682" cy="263798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387945" y="430975"/>
            <a:ext cx="72008" cy="2637985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459953" y="430975"/>
            <a:ext cx="252028" cy="2637985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699792" y="430975"/>
            <a:ext cx="504056" cy="263798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203838" y="430975"/>
            <a:ext cx="633793" cy="2637985"/>
          </a:xfrm>
          <a:prstGeom prst="rect">
            <a:avLst/>
          </a:prstGeom>
          <a:solidFill>
            <a:schemeClr val="tx1">
              <a:lumMod val="50000"/>
              <a:lumOff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419871" y="3749348"/>
            <a:ext cx="360041" cy="2637985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03708" y="3755698"/>
            <a:ext cx="545985" cy="263798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650625" y="3753319"/>
            <a:ext cx="401095" cy="2637985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051720" y="3749693"/>
            <a:ext cx="177408" cy="2637985"/>
          </a:xfrm>
          <a:prstGeom prst="rect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229521" y="3749693"/>
            <a:ext cx="66228" cy="2637985"/>
          </a:xfrm>
          <a:prstGeom prst="rect">
            <a:avLst/>
          </a:prstGeom>
          <a:solidFill>
            <a:schemeClr val="accent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292574" y="3746517"/>
            <a:ext cx="95372" cy="2637985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388616" y="3746517"/>
            <a:ext cx="45719" cy="2637985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433698" y="3746516"/>
            <a:ext cx="152269" cy="2637985"/>
          </a:xfrm>
          <a:prstGeom prst="rect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2584442" y="3746517"/>
            <a:ext cx="187358" cy="2637985"/>
          </a:xfrm>
          <a:prstGeom prst="rect">
            <a:avLst/>
          </a:prstGeom>
          <a:solidFill>
            <a:schemeClr val="accent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771800" y="3746515"/>
            <a:ext cx="648072" cy="2637985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51566" y="3752347"/>
            <a:ext cx="252028" cy="2637985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4" y="3350130"/>
            <a:ext cx="7884368" cy="345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9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5403123" cy="540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83568" y="836712"/>
            <a:ext cx="44644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Cell</a:t>
            </a:r>
            <a:r>
              <a:rPr lang="pt-BR" b="1" dirty="0" smtClean="0"/>
              <a:t>:</a:t>
            </a:r>
            <a:r>
              <a:rPr lang="pt-BR" dirty="0" smtClean="0"/>
              <a:t> H1-hESC      </a:t>
            </a:r>
            <a:r>
              <a:rPr lang="pt-BR" b="1" dirty="0" err="1" smtClean="0"/>
              <a:t>Factor</a:t>
            </a:r>
            <a:r>
              <a:rPr lang="pt-BR" b="1" dirty="0" smtClean="0"/>
              <a:t>:</a:t>
            </a:r>
            <a:r>
              <a:rPr lang="pt-BR" dirty="0" smtClean="0"/>
              <a:t> GABPA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4617933" y="2789474"/>
            <a:ext cx="449577" cy="43204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 rot="19383600">
            <a:off x="4108596" y="1679822"/>
            <a:ext cx="759295" cy="330004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594336" y="1980294"/>
            <a:ext cx="379647" cy="33000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29288" y="4452352"/>
            <a:ext cx="21865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26907" y="4141937"/>
            <a:ext cx="2186528" cy="28803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29288" y="4902494"/>
            <a:ext cx="2186528" cy="3267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436096" y="1571308"/>
            <a:ext cx="3698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Improving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the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Model</a:t>
            </a:r>
            <a:r>
              <a:rPr lang="pt-BR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Solve </a:t>
            </a:r>
            <a:r>
              <a:rPr lang="pt-BR" dirty="0" err="1" smtClean="0"/>
              <a:t>numerical</a:t>
            </a:r>
            <a:r>
              <a:rPr lang="pt-BR" dirty="0" smtClean="0"/>
              <a:t> </a:t>
            </a:r>
            <a:r>
              <a:rPr lang="pt-BR" dirty="0" err="1" smtClean="0"/>
              <a:t>problems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Account</a:t>
            </a:r>
            <a:r>
              <a:rPr lang="pt-BR" dirty="0" smtClean="0"/>
              <a:t> for </a:t>
            </a:r>
            <a:r>
              <a:rPr lang="pt-BR" dirty="0" err="1" smtClean="0"/>
              <a:t>signal</a:t>
            </a:r>
            <a:r>
              <a:rPr lang="pt-BR" dirty="0" smtClean="0"/>
              <a:t> </a:t>
            </a:r>
            <a:r>
              <a:rPr lang="pt-BR" dirty="0" err="1" smtClean="0"/>
              <a:t>variation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Improve training – non-</a:t>
            </a:r>
            <a:r>
              <a:rPr lang="pt-BR" dirty="0" err="1" smtClean="0"/>
              <a:t>supervised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Develop</a:t>
            </a:r>
            <a:r>
              <a:rPr lang="pt-BR" dirty="0" smtClean="0"/>
              <a:t> </a:t>
            </a:r>
            <a:r>
              <a:rPr lang="pt-BR" dirty="0" err="1" smtClean="0"/>
              <a:t>factor-specific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36096" y="3789040"/>
            <a:ext cx="2915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Application</a:t>
            </a:r>
            <a:r>
              <a:rPr lang="pt-BR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Motif</a:t>
            </a:r>
            <a:r>
              <a:rPr lang="pt-BR" dirty="0" smtClean="0"/>
              <a:t> </a:t>
            </a:r>
            <a:r>
              <a:rPr lang="pt-BR" dirty="0" err="1" smtClean="0"/>
              <a:t>enrichment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 novo </a:t>
            </a:r>
            <a:r>
              <a:rPr lang="pt-BR" dirty="0" err="1" smtClean="0"/>
              <a:t>motif</a:t>
            </a:r>
            <a:r>
              <a:rPr lang="pt-BR" dirty="0" smtClean="0"/>
              <a:t> </a:t>
            </a:r>
            <a:r>
              <a:rPr lang="pt-BR" dirty="0" err="1" smtClean="0"/>
              <a:t>finding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14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 animBg="1"/>
      <p:bldP spid="8" grpId="0" animBg="1"/>
      <p:bldP spid="9" grpId="0" animBg="1"/>
      <p:bldP spid="7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47</Words>
  <Application>Microsoft Office PowerPoint</Application>
  <PresentationFormat>Apresentação na tela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12</cp:revision>
  <dcterms:created xsi:type="dcterms:W3CDTF">2013-09-18T13:12:46Z</dcterms:created>
  <dcterms:modified xsi:type="dcterms:W3CDTF">2013-09-19T12:43:07Z</dcterms:modified>
</cp:coreProperties>
</file>