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clrMru>
    <a:srgbClr val="E0E0E0"/>
    <a:srgbClr val="F6F6F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>
        <p:scale>
          <a:sx n="100" d="100"/>
          <a:sy n="100" d="100"/>
        </p:scale>
        <p:origin x="-424" y="-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119-058B-5043-9395-7E6C5D447988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7587-2D5D-7044-968F-B112CA99E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119-058B-5043-9395-7E6C5D447988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7587-2D5D-7044-968F-B112CA99E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119-058B-5043-9395-7E6C5D447988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7587-2D5D-7044-968F-B112CA99E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119-058B-5043-9395-7E6C5D447988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7587-2D5D-7044-968F-B112CA99E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119-058B-5043-9395-7E6C5D447988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7587-2D5D-7044-968F-B112CA99E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119-058B-5043-9395-7E6C5D447988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7587-2D5D-7044-968F-B112CA99E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119-058B-5043-9395-7E6C5D447988}" type="datetimeFigureOut">
              <a:rPr lang="en-US" smtClean="0"/>
              <a:t>2/20/15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7587-2D5D-7044-968F-B112CA99E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119-058B-5043-9395-7E6C5D447988}" type="datetimeFigureOut">
              <a:rPr lang="en-US" smtClean="0"/>
              <a:t>2/20/15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7587-2D5D-7044-968F-B112CA99E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119-058B-5043-9395-7E6C5D447988}" type="datetimeFigureOut">
              <a:rPr lang="en-US" smtClean="0"/>
              <a:t>2/20/15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7587-2D5D-7044-968F-B112CA99E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119-058B-5043-9395-7E6C5D447988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7587-2D5D-7044-968F-B112CA99E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07119-058B-5043-9395-7E6C5D447988}" type="datetimeFigureOut">
              <a:rPr lang="en-US" smtClean="0"/>
              <a:t>2/20/15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47587-2D5D-7044-968F-B112CA99E9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07119-058B-5043-9395-7E6C5D447988}" type="datetimeFigureOut">
              <a:rPr lang="en-US" smtClean="0"/>
              <a:t>2/20/15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47587-2D5D-7044-968F-B112CA99E93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df"/><Relationship Id="rId5" Type="http://schemas.openxmlformats.org/officeDocument/2006/relationships/image" Target="../media/image4.png"/><Relationship Id="rId6" Type="http://schemas.openxmlformats.org/officeDocument/2006/relationships/image" Target="../media/image5.pdf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4343400" y="-845232"/>
            <a:ext cx="4800600" cy="1073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76200" y="76200"/>
            <a:ext cx="3587131" cy="3657600"/>
            <a:chOff x="71316" y="76200"/>
            <a:chExt cx="3649784" cy="3124200"/>
          </a:xfrm>
        </p:grpSpPr>
        <p:pic>
          <p:nvPicPr>
            <p:cNvPr id="8" name="Picture 7" descr="10AUC_woLabel.pdf"/>
            <p:cNvPicPr>
              <a:picLocks noChangeAspect="1"/>
            </p:cNvPicPr>
            <p:nvPr/>
          </p:nvPicPr>
          <mc:AlternateContent>
            <mc:Choice xmlns:ma="http://schemas.microsoft.com/office/mac/drawingml/2008/main" Requires="ma">
              <p:blipFill>
                <a:blip r:embed="rId2"/>
                <a:stretch>
                  <a:fillRect/>
                </a:stretch>
              </p:blipFill>
            </mc:Choice>
            <mc:Fallback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76200" y="76200"/>
              <a:ext cx="3644900" cy="31242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-917740" y="1130344"/>
              <a:ext cx="2285890" cy="307777"/>
            </a:xfrm>
            <a:prstGeom prst="rect">
              <a:avLst/>
            </a:prstGeom>
            <a:noFill/>
          </p:spPr>
          <p:txBody>
            <a:bodyPr wrap="none" rtlCol="0">
              <a:normAutofit lnSpcReduction="10000"/>
            </a:bodyPr>
            <a:lstStyle/>
            <a:p>
              <a:r>
                <a:rPr lang="en-US" sz="1400" dirty="0" smtClean="0"/>
                <a:t>Method AUC/ Tag count AUC</a:t>
              </a:r>
              <a:endParaRPr lang="en-US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98149" y="2561179"/>
              <a:ext cx="1926203" cy="307777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n-US" sz="1400" dirty="0" smtClean="0"/>
                <a:t>Observed vs. Bias Signal 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" y="243840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n-US" sz="1000" dirty="0" smtClean="0"/>
                <a:t>0.0</a:t>
              </a:r>
              <a:endParaRPr lang="en-US" sz="1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98149" y="243840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n-US" sz="1000" dirty="0" smtClean="0"/>
                <a:t>0.2</a:t>
              </a:r>
              <a:endParaRPr lang="en-US" sz="1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62898" y="243840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n-US" sz="1000" dirty="0" smtClean="0"/>
                <a:t>0.4</a:t>
              </a:r>
              <a:endParaRPr lang="en-US" sz="1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227647" y="243840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n-US" sz="1000" dirty="0" smtClean="0"/>
                <a:t>0.6</a:t>
              </a:r>
              <a:endParaRPr lang="en-US" sz="1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792396" y="2438400"/>
              <a:ext cx="347033" cy="24622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n-US" sz="1000" dirty="0" smtClean="0"/>
                <a:t>0.8</a:t>
              </a:r>
              <a:endParaRPr lang="en-US" sz="10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52800" y="2438400"/>
              <a:ext cx="351378" cy="24622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en-US" sz="1000" dirty="0" smtClean="0"/>
                <a:t>1.0</a:t>
              </a:r>
              <a:endParaRPr lang="en-US" sz="1000" dirty="0"/>
            </a:p>
          </p:txBody>
        </p:sp>
        <p:grpSp>
          <p:nvGrpSpPr>
            <p:cNvPr id="23" name="Group 22"/>
            <p:cNvGrpSpPr/>
            <p:nvPr/>
          </p:nvGrpSpPr>
          <p:grpSpPr>
            <a:xfrm rot="16200000">
              <a:off x="-692108" y="1241851"/>
              <a:ext cx="2374814" cy="263845"/>
              <a:chOff x="1219202" y="3622359"/>
              <a:chExt cx="2374814" cy="263845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219202" y="3622359"/>
                <a:ext cx="351378" cy="246221"/>
              </a:xfrm>
              <a:prstGeom prst="rect">
                <a:avLst/>
              </a:prstGeom>
              <a:noFill/>
            </p:spPr>
            <p:txBody>
              <a:bodyPr wrap="none" rtlCol="0">
                <a:normAutofit lnSpcReduction="10000"/>
              </a:bodyPr>
              <a:lstStyle/>
              <a:p>
                <a:r>
                  <a:rPr lang="en-US" sz="1000" dirty="0" smtClean="0"/>
                  <a:t>0.0</a:t>
                </a:r>
                <a:endParaRPr lang="en-US" sz="10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875382" y="3622359"/>
                <a:ext cx="347033" cy="246221"/>
              </a:xfrm>
              <a:prstGeom prst="rect">
                <a:avLst/>
              </a:prstGeom>
              <a:noFill/>
            </p:spPr>
            <p:txBody>
              <a:bodyPr wrap="none" rtlCol="0">
                <a:normAutofit lnSpcReduction="10000"/>
              </a:bodyPr>
              <a:lstStyle/>
              <a:p>
                <a:r>
                  <a:rPr lang="en-US" sz="1000" dirty="0" smtClean="0"/>
                  <a:t>0.5</a:t>
                </a:r>
                <a:endParaRPr lang="en-US" sz="10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561181" y="3622359"/>
                <a:ext cx="351378" cy="246221"/>
              </a:xfrm>
              <a:prstGeom prst="rect">
                <a:avLst/>
              </a:prstGeom>
              <a:noFill/>
            </p:spPr>
            <p:txBody>
              <a:bodyPr wrap="none" rtlCol="0">
                <a:normAutofit lnSpcReduction="10000"/>
              </a:bodyPr>
              <a:lstStyle/>
              <a:p>
                <a:r>
                  <a:rPr lang="en-US" sz="1000" dirty="0" smtClean="0"/>
                  <a:t>1.0</a:t>
                </a:r>
                <a:endParaRPr lang="en-US" sz="1000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246983" y="3639983"/>
                <a:ext cx="347033" cy="246221"/>
              </a:xfrm>
              <a:prstGeom prst="rect">
                <a:avLst/>
              </a:prstGeom>
              <a:noFill/>
            </p:spPr>
            <p:txBody>
              <a:bodyPr wrap="none" rtlCol="0">
                <a:normAutofit lnSpcReduction="10000"/>
              </a:bodyPr>
              <a:lstStyle/>
              <a:p>
                <a:r>
                  <a:rPr lang="en-US" sz="1000" dirty="0" smtClean="0"/>
                  <a:t>1.5</a:t>
                </a:r>
                <a:endParaRPr lang="en-US" sz="1000" dirty="0"/>
              </a:p>
            </p:txBody>
          </p:sp>
        </p:grpSp>
      </p:grpSp>
      <p:pic>
        <p:nvPicPr>
          <p:cNvPr id="49" name="Picture 48" descr="EGR1_pw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4"/>
              <a:stretch>
                <a:fillRect/>
              </a:stretch>
            </p:blipFill>
          </mc:Choice>
          <mc:Fallback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3856304" y="-152400"/>
            <a:ext cx="2620696" cy="3948336"/>
          </a:xfrm>
          <a:prstGeom prst="rect">
            <a:avLst/>
          </a:prstGeom>
        </p:spPr>
      </p:pic>
      <p:pic>
        <p:nvPicPr>
          <p:cNvPr id="50" name="Picture 49" descr="NRF1_pwm.pdf"/>
          <p:cNvPicPr>
            <a:picLocks noChangeAspect="1"/>
          </p:cNvPicPr>
          <p:nvPr/>
        </p:nvPicPr>
        <mc:AlternateContent>
          <mc:Choice xmlns:ma="http://schemas.microsoft.com/office/mac/drawingml/2008/main" Requires="ma">
            <p:blipFill>
              <a:blip r:embed="rId6"/>
              <a:stretch>
                <a:fillRect/>
              </a:stretch>
            </p:blipFill>
          </mc:Choice>
          <mc:Fallback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553200" y="-228600"/>
            <a:ext cx="2298700" cy="3962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21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RWTH Aachen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 Gestaira Costa Filho</dc:creator>
  <cp:lastModifiedBy>Ivan Gestaira Costa Filho</cp:lastModifiedBy>
  <cp:revision>8</cp:revision>
  <cp:lastPrinted>2015-02-20T16:49:35Z</cp:lastPrinted>
  <dcterms:created xsi:type="dcterms:W3CDTF">2015-02-20T16:14:27Z</dcterms:created>
  <dcterms:modified xsi:type="dcterms:W3CDTF">2015-02-20T17:03:24Z</dcterms:modified>
</cp:coreProperties>
</file>