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8929-D830-4F10-A34C-087611BF7298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D6D13-8FED-48C6-B7F7-469F4A0B799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E568C-F15E-4F6F-AAF0-87056BC7C0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26/09/2012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Hidden Markov Models (HMMs)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2364260" y="3578883"/>
            <a:ext cx="1152128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3872559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5400471" y="3578883"/>
            <a:ext cx="1152128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24128" y="387010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Conector em curva 24"/>
          <p:cNvCxnSpPr/>
          <p:nvPr/>
        </p:nvCxnSpPr>
        <p:spPr>
          <a:xfrm rot="10800000" flipH="1">
            <a:off x="2243035" y="3674641"/>
            <a:ext cx="168725" cy="381880"/>
          </a:xfrm>
          <a:prstGeom prst="curvedConnector4">
            <a:avLst>
              <a:gd name="adj1" fmla="val -219947"/>
              <a:gd name="adj2" fmla="val 1515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/>
          <p:nvPr/>
        </p:nvCxnSpPr>
        <p:spPr>
          <a:xfrm flipH="1" flipV="1">
            <a:off x="6491507" y="3674641"/>
            <a:ext cx="168725" cy="381880"/>
          </a:xfrm>
          <a:prstGeom prst="curvedConnector4">
            <a:avLst>
              <a:gd name="adj1" fmla="val -212909"/>
              <a:gd name="adj2" fmla="val 16396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527505" y="3889907"/>
            <a:ext cx="18722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10800000">
            <a:off x="3540138" y="4249116"/>
            <a:ext cx="180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475656" y="250218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x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... x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860032" y="250218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l-GR" sz="24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l-GR" sz="24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l-GR" sz="24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... </a:t>
            </a:r>
            <a:r>
              <a:rPr lang="el-GR" sz="24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139952" y="347725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12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959381" y="33153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22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139952" y="410744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21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403648" y="332060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Conector de seta reta 60"/>
          <p:cNvCxnSpPr/>
          <p:nvPr/>
        </p:nvCxnSpPr>
        <p:spPr>
          <a:xfrm flipH="1">
            <a:off x="1547664" y="458112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6516216" y="458112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611560" y="433548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 smtClean="0"/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400" dirty="0" smtClean="0"/>
              <a:t>)</a:t>
            </a:r>
            <a:endParaRPr lang="en-US" sz="2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7308304" y="436510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 smtClean="0"/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400" dirty="0" smtClean="0"/>
              <a:t>)</a:t>
            </a:r>
            <a:endParaRPr lang="en-US" sz="2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23528" y="152717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{s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,s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323528" y="122985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Conjunto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estados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475656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Observação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4860032" y="22048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Estados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escondidos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Conector reto 72"/>
          <p:cNvCxnSpPr/>
          <p:nvPr/>
        </p:nvCxnSpPr>
        <p:spPr>
          <a:xfrm>
            <a:off x="467544" y="5373216"/>
            <a:ext cx="820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1043608" y="55172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Transitions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5148064" y="55172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Emissions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877272"/>
            <a:ext cx="3200400" cy="38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5877272"/>
            <a:ext cx="3200400" cy="38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2915816" y="152717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{a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915816" y="122985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Conjunto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transi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ções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660232" y="152717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{e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,e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660232" y="1229851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Conjunto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emissões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40" grpId="0"/>
      <p:bldP spid="41" grpId="0"/>
      <p:bldP spid="42" grpId="0"/>
      <p:bldP spid="43" grpId="0"/>
      <p:bldP spid="44" grpId="0"/>
      <p:bldP spid="45" grpId="0"/>
      <p:bldP spid="65" grpId="0"/>
      <p:bldP spid="66" grpId="0"/>
      <p:bldP spid="67" grpId="0"/>
      <p:bldP spid="38" grpId="0"/>
      <p:bldP spid="4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Office PowerPoint</Application>
  <PresentationFormat>Apresentação na tela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Hidden Markov Models (HMMs)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 (HMMs)</dc:title>
  <dc:creator>Eduardo Gade</dc:creator>
  <cp:lastModifiedBy>Eduardo Gade</cp:lastModifiedBy>
  <cp:revision>3</cp:revision>
  <dcterms:created xsi:type="dcterms:W3CDTF">2012-09-11T02:03:30Z</dcterms:created>
  <dcterms:modified xsi:type="dcterms:W3CDTF">2012-09-26T07:28:40Z</dcterms:modified>
</cp:coreProperties>
</file>