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1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4EF9-7810-F948-ACB6-7D0B12213F1E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20B96-6F4B-0F4D-8A11-33CA8F38B6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7466" y="-457200"/>
            <a:ext cx="6400800" cy="6400800"/>
            <a:chOff x="1066800" y="76200"/>
            <a:chExt cx="6400800" cy="6400800"/>
          </a:xfrm>
        </p:grpSpPr>
        <p:pic>
          <p:nvPicPr>
            <p:cNvPr id="5" name="Picture 4" descr="PCA_notex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1066800" y="76200"/>
              <a:ext cx="6400800" cy="64008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906456" y="3578423"/>
              <a:ext cx="534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Hom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0" y="3352800"/>
              <a:ext cx="44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Het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29400" y="3200400"/>
              <a:ext cx="431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WT</a:t>
              </a:r>
              <a:endParaRPr lang="en-US" sz="1400" dirty="0"/>
            </a:p>
          </p:txBody>
        </p:sp>
        <p:sp>
          <p:nvSpPr>
            <p:cNvPr id="47" name="Oval 46"/>
            <p:cNvSpPr/>
            <p:nvPr/>
          </p:nvSpPr>
          <p:spPr>
            <a:xfrm rot="20539134">
              <a:off x="4678421" y="3843951"/>
              <a:ext cx="1300467" cy="471546"/>
            </a:xfrm>
            <a:prstGeom prst="ellipse">
              <a:avLst/>
            </a:prstGeom>
            <a:noFill/>
            <a:ln w="9525" cap="flat" cmpd="sng" algn="ctr">
              <a:solidFill>
                <a:srgbClr val="00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19498853">
              <a:off x="6045912" y="3588625"/>
              <a:ext cx="173942" cy="471546"/>
            </a:xfrm>
            <a:prstGeom prst="ellipse">
              <a:avLst/>
            </a:prstGeom>
            <a:noFill/>
            <a:ln w="9525" cap="flat" cmpd="sng" algn="ctr">
              <a:solidFill>
                <a:srgbClr val="00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8060662">
              <a:off x="6715345" y="3395163"/>
              <a:ext cx="198613" cy="490715"/>
            </a:xfrm>
            <a:prstGeom prst="ellipse">
              <a:avLst/>
            </a:prstGeom>
            <a:noFill/>
            <a:ln w="9525" cap="flat" cmpd="sng" algn="ctr">
              <a:solidFill>
                <a:srgbClr val="00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9498853">
              <a:off x="6291754" y="3664825"/>
              <a:ext cx="173942" cy="471546"/>
            </a:xfrm>
            <a:prstGeom prst="ellipse">
              <a:avLst/>
            </a:prstGeom>
            <a:noFill/>
            <a:ln w="9525" cap="flat" cmpd="sng" algn="ctr">
              <a:solidFill>
                <a:srgbClr val="00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7178" y="4035623"/>
              <a:ext cx="5346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Hom</a:t>
              </a:r>
              <a:endParaRPr lang="en-US" sz="1400" dirty="0"/>
            </a:p>
          </p:txBody>
        </p:sp>
        <p:sp>
          <p:nvSpPr>
            <p:cNvPr id="63" name="Oval 62"/>
            <p:cNvSpPr/>
            <p:nvPr/>
          </p:nvSpPr>
          <p:spPr>
            <a:xfrm rot="19111541">
              <a:off x="6659942" y="3625131"/>
              <a:ext cx="198613" cy="397540"/>
            </a:xfrm>
            <a:prstGeom prst="ellipse">
              <a:avLst/>
            </a:prstGeom>
            <a:noFill/>
            <a:ln w="9525" cap="flat" cmpd="sng" algn="ctr">
              <a:solidFill>
                <a:srgbClr val="000000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81800" y="3886200"/>
              <a:ext cx="445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Het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4</cp:revision>
  <dcterms:created xsi:type="dcterms:W3CDTF">2015-04-09T13:01:57Z</dcterms:created>
  <dcterms:modified xsi:type="dcterms:W3CDTF">2015-04-09T13:21:18Z</dcterms:modified>
</cp:coreProperties>
</file>