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95" d="100"/>
          <a:sy n="95" d="100"/>
        </p:scale>
        <p:origin x="-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FED7-6FE4-1F40-8523-6EB5F0F6F9D9}" type="datetimeFigureOut">
              <a:rPr lang="en-US" smtClean="0"/>
              <a:t>11/3/15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767E8-A143-DA43-B872-E4D8563D6E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97944" y="381000"/>
            <a:ext cx="3463339" cy="1447800"/>
            <a:chOff x="397944" y="381000"/>
            <a:chExt cx="3463339" cy="1447800"/>
          </a:xfrm>
        </p:grpSpPr>
        <p:pic>
          <p:nvPicPr>
            <p:cNvPr id="4" name="Picture 3" descr="logo1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397944" y="381000"/>
              <a:ext cx="1735656" cy="411477"/>
            </a:xfrm>
            <a:prstGeom prst="rect">
              <a:avLst/>
            </a:prstGeom>
          </p:spPr>
        </p:pic>
        <p:pic>
          <p:nvPicPr>
            <p:cNvPr id="5" name="Picture 4" descr="logo2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688763" y="1417323"/>
              <a:ext cx="1301736" cy="411477"/>
            </a:xfrm>
            <a:prstGeom prst="rect">
              <a:avLst/>
            </a:prstGeom>
          </p:spPr>
        </p:pic>
        <p:pic>
          <p:nvPicPr>
            <p:cNvPr id="6" name="Picture 5" descr="logo3.eps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914400" y="883923"/>
              <a:ext cx="930281" cy="411477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87352" y="454223"/>
              <a:ext cx="995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Hnf6 </a:t>
              </a:r>
              <a:r>
                <a:rPr lang="en-US" sz="1400" dirty="0" smtClean="0"/>
                <a:t>(99%)</a:t>
              </a:r>
              <a:endParaRPr lang="en-US" sz="1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87352" y="1447800"/>
              <a:ext cx="865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Pdx1(7%)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914400"/>
              <a:ext cx="1575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Foxa1, Foxa2 </a:t>
              </a:r>
              <a:r>
                <a:rPr lang="en-US" sz="1400" dirty="0" smtClean="0"/>
                <a:t>(21%)</a:t>
              </a:r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1</cp:revision>
  <dcterms:created xsi:type="dcterms:W3CDTF">2015-11-03T12:43:19Z</dcterms:created>
  <dcterms:modified xsi:type="dcterms:W3CDTF">2015-11-03T12:46:00Z</dcterms:modified>
</cp:coreProperties>
</file>