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95" d="100"/>
          <a:sy n="95" d="100"/>
        </p:scale>
        <p:origin x="-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5698E-AABC-AB4D-8256-46FDFF4B5072}" type="datetimeFigureOut">
              <a:rPr lang="en-US" smtClean="0"/>
              <a:t>11/3/15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B853-37EE-874E-8D2D-7088454AE4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5698E-AABC-AB4D-8256-46FDFF4B5072}" type="datetimeFigureOut">
              <a:rPr lang="en-US" smtClean="0"/>
              <a:t>11/3/15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B853-37EE-874E-8D2D-7088454AE4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5698E-AABC-AB4D-8256-46FDFF4B5072}" type="datetimeFigureOut">
              <a:rPr lang="en-US" smtClean="0"/>
              <a:t>11/3/15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B853-37EE-874E-8D2D-7088454AE4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5698E-AABC-AB4D-8256-46FDFF4B5072}" type="datetimeFigureOut">
              <a:rPr lang="en-US" smtClean="0"/>
              <a:t>11/3/15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B853-37EE-874E-8D2D-7088454AE4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5698E-AABC-AB4D-8256-46FDFF4B5072}" type="datetimeFigureOut">
              <a:rPr lang="en-US" smtClean="0"/>
              <a:t>11/3/15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B853-37EE-874E-8D2D-7088454AE4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5698E-AABC-AB4D-8256-46FDFF4B5072}" type="datetimeFigureOut">
              <a:rPr lang="en-US" smtClean="0"/>
              <a:t>11/3/15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B853-37EE-874E-8D2D-7088454AE4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5698E-AABC-AB4D-8256-46FDFF4B5072}" type="datetimeFigureOut">
              <a:rPr lang="en-US" smtClean="0"/>
              <a:t>11/3/15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B853-37EE-874E-8D2D-7088454AE4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5698E-AABC-AB4D-8256-46FDFF4B5072}" type="datetimeFigureOut">
              <a:rPr lang="en-US" smtClean="0"/>
              <a:t>11/3/15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B853-37EE-874E-8D2D-7088454AE4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5698E-AABC-AB4D-8256-46FDFF4B5072}" type="datetimeFigureOut">
              <a:rPr lang="en-US" smtClean="0"/>
              <a:t>11/3/15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B853-37EE-874E-8D2D-7088454AE4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5698E-AABC-AB4D-8256-46FDFF4B5072}" type="datetimeFigureOut">
              <a:rPr lang="en-US" smtClean="0"/>
              <a:t>11/3/15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B853-37EE-874E-8D2D-7088454AE4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5698E-AABC-AB4D-8256-46FDFF4B5072}" type="datetimeFigureOut">
              <a:rPr lang="en-US" smtClean="0"/>
              <a:t>11/3/15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B853-37EE-874E-8D2D-7088454AE4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5698E-AABC-AB4D-8256-46FDFF4B5072}" type="datetimeFigureOut">
              <a:rPr lang="en-US" smtClean="0"/>
              <a:t>11/3/15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2B853-37EE-874E-8D2D-7088454AE4F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 rot="10800000">
            <a:off x="990600" y="1199991"/>
            <a:ext cx="1709954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1789112" y="1160303"/>
            <a:ext cx="77788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827212" y="1122203"/>
            <a:ext cx="153988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600200" y="76200"/>
            <a:ext cx="6612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HNF6</a:t>
            </a:r>
            <a:endParaRPr lang="en-US" sz="1400" dirty="0"/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1771474" y="798528"/>
            <a:ext cx="262285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hnf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63379"/>
            <a:ext cx="346737" cy="34925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371600" y="515779"/>
            <a:ext cx="16384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Binds</a:t>
            </a:r>
          </a:p>
          <a:p>
            <a:pPr algn="r"/>
            <a:r>
              <a:rPr lang="en-US" sz="1400" dirty="0" smtClean="0"/>
              <a:t> +/- 20kbs</a:t>
            </a:r>
          </a:p>
          <a:p>
            <a:pPr algn="r"/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699621" y="972979"/>
            <a:ext cx="158637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00" dirty="0" smtClean="0"/>
              <a:t>TSS</a:t>
            </a:r>
            <a:endParaRPr lang="en-US" sz="1000" dirty="0"/>
          </a:p>
        </p:txBody>
      </p:sp>
      <p:sp>
        <p:nvSpPr>
          <p:cNvPr id="25" name="Oval 24"/>
          <p:cNvSpPr/>
          <p:nvPr/>
        </p:nvSpPr>
        <p:spPr>
          <a:xfrm>
            <a:off x="1487341" y="1444823"/>
            <a:ext cx="951059" cy="914400"/>
          </a:xfrm>
          <a:prstGeom prst="ellipse">
            <a:avLst/>
          </a:prstGeom>
          <a:noFill/>
          <a:ln w="158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524000" y="1749623"/>
            <a:ext cx="6612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5123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-609600" y="1767244"/>
            <a:ext cx="1981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HNF6 Targets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433332" y="2519691"/>
            <a:ext cx="1547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780 ES genes </a:t>
            </a:r>
          </a:p>
          <a:p>
            <a:pPr algn="ctr"/>
            <a:r>
              <a:rPr lang="en-US" sz="1400" dirty="0" smtClean="0"/>
              <a:t>Clusters - I,II,V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1881132" y="2524780"/>
            <a:ext cx="1547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1437 PP Genes </a:t>
            </a:r>
          </a:p>
          <a:p>
            <a:pPr algn="ctr"/>
            <a:r>
              <a:rPr lang="en-US" sz="1400" dirty="0" smtClean="0"/>
              <a:t>Clusters - III,VIII,IX</a:t>
            </a:r>
            <a:endParaRPr lang="en-US" sz="1400" dirty="0"/>
          </a:p>
        </p:txBody>
      </p:sp>
      <p:cxnSp>
        <p:nvCxnSpPr>
          <p:cNvPr id="30" name="Straight Arrow Connector 29"/>
          <p:cNvCxnSpPr>
            <a:endCxn id="28" idx="0"/>
          </p:cNvCxnSpPr>
          <p:nvPr/>
        </p:nvCxnSpPr>
        <p:spPr>
          <a:xfrm rot="5400000">
            <a:off x="1271242" y="2164313"/>
            <a:ext cx="291402" cy="419354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9" idx="0"/>
          </p:cNvCxnSpPr>
          <p:nvPr/>
        </p:nvCxnSpPr>
        <p:spPr>
          <a:xfrm rot="16200000" flipH="1">
            <a:off x="2328848" y="2198561"/>
            <a:ext cx="296491" cy="355945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31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RWTH Aachen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Ivan Gestaira Costa Filho</dc:creator>
  <cp:lastModifiedBy>Ivan Gestaira Costa Filho</cp:lastModifiedBy>
  <cp:revision>1</cp:revision>
  <dcterms:created xsi:type="dcterms:W3CDTF">2015-11-03T14:10:46Z</dcterms:created>
  <dcterms:modified xsi:type="dcterms:W3CDTF">2015-11-03T14:12:58Z</dcterms:modified>
</cp:coreProperties>
</file>